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63" r:id="rId5"/>
    <p:sldId id="366" r:id="rId6"/>
    <p:sldId id="280" r:id="rId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ance" id="{EE44D339-C308-4A02-AF8D-599CD0ACB596}">
          <p14:sldIdLst/>
        </p14:section>
        <p14:section name="Presentation slides" id="{C4C4B9F6-08BC-4A18-9B89-668A0E37C8A7}">
          <p14:sldIdLst>
            <p14:sldId id="263"/>
            <p14:sldId id="366"/>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ACA"/>
    <a:srgbClr val="0F61FD"/>
    <a:srgbClr val="055A8C"/>
    <a:srgbClr val="A50164"/>
    <a:srgbClr val="005A8C"/>
    <a:srgbClr val="7C3D30"/>
    <a:srgbClr val="351D8F"/>
    <a:srgbClr val="6512DE"/>
    <a:srgbClr val="A60A7D"/>
    <a:srgbClr val="BFC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AB61A-69DE-4210-92F0-91AC3718D66F}" v="24" dt="2021-11-11T13:52:45.514"/>
    <p1510:client id="{B60AABE8-B644-4D20-A568-428943E49639}" v="1" dt="2021-11-11T13:45:21.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358" autoAdjust="0"/>
  </p:normalViewPr>
  <p:slideViewPr>
    <p:cSldViewPr snapToGrid="0">
      <p:cViewPr varScale="1">
        <p:scale>
          <a:sx n="23" d="100"/>
          <a:sy n="23" d="100"/>
        </p:scale>
        <p:origin x="2300"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9CCFDF-0CF5-4D78-AE4C-756825B294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B7DE6A-14A5-4530-9BA7-AFD76338F1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80A32-46A4-4500-A2DC-77AE8C544E3B}" type="datetimeFigureOut">
              <a:rPr lang="en-US" smtClean="0"/>
              <a:t>12/17/2021</a:t>
            </a:fld>
            <a:endParaRPr lang="en-US"/>
          </a:p>
        </p:txBody>
      </p:sp>
      <p:sp>
        <p:nvSpPr>
          <p:cNvPr id="4" name="Footer Placeholder 3">
            <a:extLst>
              <a:ext uri="{FF2B5EF4-FFF2-40B4-BE49-F238E27FC236}">
                <a16:creationId xmlns:a16="http://schemas.microsoft.com/office/drawing/2014/main" id="{36A4BA5A-0BB9-47CD-A38B-DD68607DF8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7682B4-37B8-4B85-9FCD-F43E2ECDED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99DF2C-C483-4D99-8756-A682A8F58715}" type="slidenum">
              <a:rPr lang="en-US" smtClean="0"/>
              <a:t>‹#›</a:t>
            </a:fld>
            <a:endParaRPr lang="en-US"/>
          </a:p>
        </p:txBody>
      </p:sp>
    </p:spTree>
    <p:extLst>
      <p:ext uri="{BB962C8B-B14F-4D97-AF65-F5344CB8AC3E}">
        <p14:creationId xmlns:p14="http://schemas.microsoft.com/office/powerpoint/2010/main" val="193610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8DFE3-FB61-4272-AF21-B65429CD0F34}"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3A3F3-F0B8-43A4-A128-F963C0846360}" type="slidenum">
              <a:rPr lang="en-US" smtClean="0"/>
              <a:t>‹#›</a:t>
            </a:fld>
            <a:endParaRPr lang="en-US"/>
          </a:p>
        </p:txBody>
      </p:sp>
    </p:spTree>
    <p:extLst>
      <p:ext uri="{BB962C8B-B14F-4D97-AF65-F5344CB8AC3E}">
        <p14:creationId xmlns:p14="http://schemas.microsoft.com/office/powerpoint/2010/main" val="85502116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odplc.sharepoint.com/HSSEA/Safety-Shield/Pages/default.aspx"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oodplc.sharepoint.com/HSSEA/Pages/knowledge-bank.aspx" TargetMode="External"/><Relationship Id="rId4" Type="http://schemas.openxmlformats.org/officeDocument/2006/relationships/hyperlink" Target="https://woodplc.sharepoint.com/Coronavirus/Pages/default.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Intervening is about having courage.</a:t>
            </a:r>
            <a:endParaRPr lang="en-US"/>
          </a:p>
          <a:p>
            <a:endParaRPr lang="en-US"/>
          </a:p>
          <a:p>
            <a:r>
              <a:rPr lang="en-GB"/>
              <a:t>Courage to do the right thing. Courage to do all you can to protect our business, communities and colleagues. Courage that demonstrates care for yourself, and those who mean the most to you.</a:t>
            </a:r>
            <a:endParaRPr lang="en-GB">
              <a:cs typeface="Calibri"/>
            </a:endParaRPr>
          </a:p>
          <a:p>
            <a:endParaRPr lang="en-GB"/>
          </a:p>
          <a:p>
            <a:r>
              <a:rPr lang="en-GB" b="1"/>
              <a:t>We're finishing 2021 strong by committing together to listen and speak up about what intervening means to us all in Team Wood.</a:t>
            </a:r>
            <a:endParaRPr lang="en-GB"/>
          </a:p>
          <a:p>
            <a:endParaRPr lang="en-GB"/>
          </a:p>
        </p:txBody>
      </p:sp>
      <p:sp>
        <p:nvSpPr>
          <p:cNvPr id="4" name="Slide Number Placeholder 3"/>
          <p:cNvSpPr>
            <a:spLocks noGrp="1"/>
          </p:cNvSpPr>
          <p:nvPr>
            <p:ph type="sldNum" sz="quarter" idx="5"/>
          </p:nvPr>
        </p:nvSpPr>
        <p:spPr/>
        <p:txBody>
          <a:bodyPr/>
          <a:lstStyle/>
          <a:p>
            <a:fld id="{A213A3F3-F0B8-43A4-A128-F963C0846360}" type="slidenum">
              <a:rPr lang="en-US" smtClean="0"/>
              <a:t>1</a:t>
            </a:fld>
            <a:endParaRPr lang="en-US"/>
          </a:p>
        </p:txBody>
      </p:sp>
    </p:spTree>
    <p:extLst>
      <p:ext uri="{BB962C8B-B14F-4D97-AF65-F5344CB8AC3E}">
        <p14:creationId xmlns:p14="http://schemas.microsoft.com/office/powerpoint/2010/main" val="253571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Watch the video: </a:t>
            </a:r>
          </a:p>
          <a:p>
            <a:endParaRPr lang="en-GB" dirty="0">
              <a:cs typeface="Calibri"/>
            </a:endParaRPr>
          </a:p>
          <a:p>
            <a:r>
              <a:rPr lang="en-GB" dirty="0"/>
              <a:t>https://vimeo.com/647322184/3dfe2dfedc</a:t>
            </a:r>
          </a:p>
          <a:p>
            <a:endParaRPr lang="en-GB" dirty="0"/>
          </a:p>
          <a:p>
            <a:r>
              <a:rPr lang="en-GB" b="1" dirty="0"/>
              <a:t>Use the below as talking points:</a:t>
            </a:r>
            <a:endParaRPr lang="en-GB" b="1" dirty="0">
              <a:cs typeface="Calibri"/>
            </a:endParaRPr>
          </a:p>
          <a:p>
            <a:endParaRPr lang="en-GB" dirty="0"/>
          </a:p>
          <a:p>
            <a:pPr marL="171450" indent="-171450">
              <a:buFont typeface="Arial" panose="020B0604020202020204" pitchFamily="34" charset="0"/>
              <a:buChar char="•"/>
            </a:pPr>
            <a:r>
              <a:rPr lang="en-GB" dirty="0"/>
              <a:t>What inspires you about Adam’s intervention? </a:t>
            </a:r>
            <a:endParaRPr lang="en-GB" dirty="0">
              <a:cs typeface="Calibri"/>
            </a:endParaRPr>
          </a:p>
          <a:p>
            <a:pPr marL="171450" indent="-171450">
              <a:buFont typeface="Arial" panose="020B0604020202020204" pitchFamily="34" charset="0"/>
              <a:buChar char="•"/>
              <a:defRPr/>
            </a:pPr>
            <a:r>
              <a:rPr lang="en-GB" dirty="0"/>
              <a:t>Think about and share examples of when you have intervened for security. Why did you intervene? What courage did it take? What could the consequences have been had you not taken that action? </a:t>
            </a:r>
            <a:endParaRPr lang="en-GB" dirty="0">
              <a:cs typeface="Calibri"/>
            </a:endParaRPr>
          </a:p>
          <a:p>
            <a:pPr>
              <a:defRPr/>
            </a:pPr>
            <a:endParaRPr lang="en-GB" dirty="0"/>
          </a:p>
          <a:p>
            <a:endParaRPr lang="en-GB" dirty="0"/>
          </a:p>
          <a:p>
            <a:r>
              <a:rPr lang="en-GB" b="1" dirty="0"/>
              <a:t>The below are suggested actions having heard this moment:</a:t>
            </a:r>
            <a:endParaRPr lang="en-GB" b="1" dirty="0">
              <a:cs typeface="Calibri"/>
            </a:endParaRPr>
          </a:p>
          <a:p>
            <a:endParaRPr lang="en-GB" dirty="0"/>
          </a:p>
          <a:p>
            <a:pPr marL="171450" indent="-171450">
              <a:buFont typeface="Arial" panose="020B0604020202020204" pitchFamily="34" charset="0"/>
              <a:buChar char="•"/>
            </a:pPr>
            <a:r>
              <a:rPr lang="en-GB" dirty="0"/>
              <a:t>Take this moment and share it onwards within your own communities and connections in Wood.</a:t>
            </a:r>
            <a:endParaRPr lang="en-GB" dirty="0">
              <a:cs typeface="Calibri"/>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Share your own We intervene story on our All Company Global Wood Yammer group using the hashtag #Weintervene, to inspire others.</a:t>
            </a:r>
            <a:endParaRPr lang="en-GB" dirty="0">
              <a:cs typeface="Calibri"/>
            </a:endParaRPr>
          </a:p>
          <a:p>
            <a:pPr marL="171450" indent="-171450">
              <a:buFont typeface="Arial" panose="020B0604020202020204" pitchFamily="34" charset="0"/>
              <a:buChar char="•"/>
            </a:pPr>
            <a:r>
              <a:rPr lang="en-GB" dirty="0">
                <a:cs typeface="Calibri"/>
              </a:rPr>
              <a:t>Do you know an inspiring colleague who has intervened? Nominate them in our </a:t>
            </a:r>
            <a:r>
              <a:rPr lang="en-GB" dirty="0">
                <a:cs typeface="Calibri"/>
                <a:hlinkClick r:id="rId3"/>
              </a:rPr>
              <a:t>Shield Awards</a:t>
            </a:r>
            <a:r>
              <a:rPr lang="en-GB" dirty="0">
                <a:cs typeface="Calibri"/>
              </a:rPr>
              <a:t>: https://woodplc.sharepoint.com/hssea/pages/shield-awards.aspx</a:t>
            </a:r>
          </a:p>
          <a:p>
            <a:pPr marL="171450" indent="-171450">
              <a:buFont typeface="Arial,Sans-Serif" panose="020B0604020202020204" pitchFamily="34" charset="0"/>
              <a:buChar char="•"/>
            </a:pPr>
            <a:r>
              <a:rPr lang="en-GB" dirty="0"/>
              <a:t>Keep updated on coronavirus guidance at Wood </a:t>
            </a:r>
            <a:r>
              <a:rPr lang="en-GB" dirty="0">
                <a:hlinkClick r:id="rId4"/>
              </a:rPr>
              <a:t>here</a:t>
            </a:r>
            <a:r>
              <a:rPr lang="en-GB" dirty="0"/>
              <a:t>: https://woodplc.sharepoint.com/coronavirus/Pages/default.aspx</a:t>
            </a:r>
            <a:endParaRPr lang="en-US" dirty="0">
              <a:cs typeface="Calibri" panose="020F0502020204030204"/>
            </a:endParaRPr>
          </a:p>
          <a:p>
            <a:pPr marL="171450" indent="-171450">
              <a:buFont typeface="Arial" panose="020B0604020202020204" pitchFamily="34" charset="0"/>
              <a:buChar char="•"/>
            </a:pPr>
            <a:r>
              <a:rPr lang="en-GB" dirty="0"/>
              <a:t>Record your safety intervention on our HEART system here: https://cfapps.amecfw.com/HEART/index.cfm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78D4"/>
                </a:solidFill>
                <a:effectLst/>
                <a:latin typeface="Montserrat" panose="00000500000000000000" pitchFamily="2" charset="0"/>
                <a:hlinkClick r:id="rId5"/>
              </a:rPr>
              <a:t>Explore Intervention Skills training through the HSSES A-Z Knowledge Bank</a:t>
            </a:r>
            <a:r>
              <a:rPr lang="en-US" b="0" i="0" u="none" strike="noStrike" dirty="0">
                <a:solidFill>
                  <a:srgbClr val="0078D4"/>
                </a:solidFill>
                <a:effectLst/>
                <a:latin typeface="Montserrat" panose="00000500000000000000" pitchFamily="2" charset="0"/>
              </a:rPr>
              <a:t> here: </a:t>
            </a:r>
            <a:r>
              <a:rPr lang="en-GB" dirty="0">
                <a:cs typeface="Calibri" panose="020F0502020204030204"/>
              </a:rPr>
              <a:t>https://woodplc.sharepoint.com/HSSEA/Pages/knowledge-bank.aspx</a:t>
            </a:r>
          </a:p>
          <a:p>
            <a:endParaRPr lang="en-GB" dirty="0">
              <a:cs typeface="Calibri" panose="020F0502020204030204"/>
            </a:endParaRPr>
          </a:p>
          <a:p>
            <a:pPr marL="171450" indent="-171450">
              <a:buFont typeface="Arial" panose="020B0604020202020204" pitchFamily="34" charset="0"/>
              <a:buChar char="•"/>
            </a:pP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A213A3F3-F0B8-43A4-A128-F963C0846360}" type="slidenum">
              <a:rPr lang="en-US" smtClean="0"/>
              <a:t>2</a:t>
            </a:fld>
            <a:endParaRPr lang="en-US"/>
          </a:p>
        </p:txBody>
      </p:sp>
    </p:spTree>
    <p:extLst>
      <p:ext uri="{BB962C8B-B14F-4D97-AF65-F5344CB8AC3E}">
        <p14:creationId xmlns:p14="http://schemas.microsoft.com/office/powerpoint/2010/main" val="327713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91AD66-3101-4528-B21C-3DF0ED43D64D}"/>
              </a:ext>
            </a:extLst>
          </p:cNvPr>
          <p:cNvSpPr>
            <a:spLocks noGrp="1"/>
          </p:cNvSpPr>
          <p:nvPr>
            <p:ph type="body" sz="quarter" idx="14" hasCustomPrompt="1"/>
          </p:nvPr>
        </p:nvSpPr>
        <p:spPr>
          <a:xfrm>
            <a:off x="539891" y="6353999"/>
            <a:ext cx="1055547" cy="154800"/>
          </a:xfrm>
        </p:spPr>
        <p:txBody>
          <a:bodyPr>
            <a:normAutofit/>
          </a:bodyPr>
          <a:lstStyle>
            <a:lvl1pPr>
              <a:buNone/>
              <a:defRPr sz="1000"/>
            </a:lvl1pPr>
            <a:lvl5pPr marL="851406" indent="0">
              <a:buNone/>
              <a:defRPr/>
            </a:lvl5pPr>
          </a:lstStyle>
          <a:p>
            <a:pPr lvl="0"/>
            <a:r>
              <a:rPr lang="en-GB"/>
              <a:t>Date, Year</a:t>
            </a:r>
            <a:endParaRPr lang="en-US"/>
          </a:p>
        </p:txBody>
      </p:sp>
      <p:sp>
        <p:nvSpPr>
          <p:cNvPr id="16" name="Text Placeholder 15">
            <a:extLst>
              <a:ext uri="{FF2B5EF4-FFF2-40B4-BE49-F238E27FC236}">
                <a16:creationId xmlns:a16="http://schemas.microsoft.com/office/drawing/2014/main" id="{8A631667-E28D-7640-95F5-66AB9F64F4F7}"/>
              </a:ext>
            </a:extLst>
          </p:cNvPr>
          <p:cNvSpPr>
            <a:spLocks noGrp="1"/>
          </p:cNvSpPr>
          <p:nvPr>
            <p:ph type="body" sz="quarter" idx="11" hasCustomPrompt="1"/>
          </p:nvPr>
        </p:nvSpPr>
        <p:spPr>
          <a:xfrm>
            <a:off x="539753" y="4428000"/>
            <a:ext cx="8616947" cy="369332"/>
          </a:xfrm>
          <a:prstGeom prst="rect">
            <a:avLst/>
          </a:prstGeom>
        </p:spPr>
        <p:txBody>
          <a:bodyPr wrap="square">
            <a:spAutoFit/>
          </a:bodyPr>
          <a:lstStyle>
            <a:lvl1pPr marL="0" indent="0">
              <a:lnSpc>
                <a:spcPct val="100000"/>
              </a:lnSpc>
              <a:spcBef>
                <a:spcPts val="0"/>
              </a:spcBef>
              <a:buNone/>
              <a:defRPr sz="2400" b="0">
                <a:solidFill>
                  <a:schemeClr val="accent1"/>
                </a:solidFill>
                <a:latin typeface="+mj-lt"/>
              </a:defRPr>
            </a:lvl1pPr>
          </a:lstStyle>
          <a:p>
            <a:pPr lvl="0"/>
            <a:r>
              <a:rPr lang="en-US"/>
              <a:t>Subtitle</a:t>
            </a:r>
          </a:p>
        </p:txBody>
      </p:sp>
      <p:sp>
        <p:nvSpPr>
          <p:cNvPr id="17" name="Text Placeholder 15">
            <a:extLst>
              <a:ext uri="{FF2B5EF4-FFF2-40B4-BE49-F238E27FC236}">
                <a16:creationId xmlns:a16="http://schemas.microsoft.com/office/drawing/2014/main" id="{DB91D220-690F-F743-8BF8-C2B6B49DCD9B}"/>
              </a:ext>
            </a:extLst>
          </p:cNvPr>
          <p:cNvSpPr>
            <a:spLocks noGrp="1"/>
          </p:cNvSpPr>
          <p:nvPr>
            <p:ph type="body" sz="quarter" idx="12" hasCustomPrompt="1"/>
          </p:nvPr>
        </p:nvSpPr>
        <p:spPr>
          <a:xfrm>
            <a:off x="539753" y="5400000"/>
            <a:ext cx="8616947" cy="276999"/>
          </a:xfrm>
          <a:prstGeom prst="rect">
            <a:avLst/>
          </a:prstGeom>
        </p:spPr>
        <p:txBody>
          <a:bodyPr wrap="square">
            <a:spAutoFit/>
          </a:bodyPr>
          <a:lstStyle>
            <a:lvl1pPr marL="0" indent="0">
              <a:lnSpc>
                <a:spcPct val="100000"/>
              </a:lnSpc>
              <a:spcBef>
                <a:spcPts val="0"/>
              </a:spcBef>
              <a:buNone/>
              <a:defRPr sz="1800" b="0" i="0">
                <a:solidFill>
                  <a:schemeClr val="tx1"/>
                </a:solidFill>
                <a:latin typeface="+mn-lt"/>
                <a:cs typeface="Poppins" pitchFamily="2" charset="77"/>
              </a:defRPr>
            </a:lvl1pPr>
          </a:lstStyle>
          <a:p>
            <a:pPr lvl="0"/>
            <a:r>
              <a:rPr lang="en-US"/>
              <a:t>Presenter’s name</a:t>
            </a:r>
          </a:p>
        </p:txBody>
      </p:sp>
      <p:pic>
        <p:nvPicPr>
          <p:cNvPr id="6" name="Picture 5" descr="A close up of a logo&#10;&#10;Description automatically generated">
            <a:extLst>
              <a:ext uri="{FF2B5EF4-FFF2-40B4-BE49-F238E27FC236}">
                <a16:creationId xmlns:a16="http://schemas.microsoft.com/office/drawing/2014/main" id="{621E5E3B-E036-4E80-8C93-5C209C4F4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1219" y="540000"/>
            <a:ext cx="1773026" cy="540000"/>
          </a:xfrm>
          <a:prstGeom prst="rect">
            <a:avLst/>
          </a:prstGeom>
        </p:spPr>
      </p:pic>
      <p:sp>
        <p:nvSpPr>
          <p:cNvPr id="24" name="Title 23">
            <a:extLst>
              <a:ext uri="{FF2B5EF4-FFF2-40B4-BE49-F238E27FC236}">
                <a16:creationId xmlns:a16="http://schemas.microsoft.com/office/drawing/2014/main" id="{3DA28B32-A2D3-4D16-B95F-2224D1F265A8}"/>
              </a:ext>
            </a:extLst>
          </p:cNvPr>
          <p:cNvSpPr>
            <a:spLocks noGrp="1"/>
          </p:cNvSpPr>
          <p:nvPr>
            <p:ph type="title" hasCustomPrompt="1"/>
          </p:nvPr>
        </p:nvSpPr>
        <p:spPr>
          <a:xfrm>
            <a:off x="540001" y="3420000"/>
            <a:ext cx="8616699" cy="692497"/>
          </a:xfrm>
        </p:spPr>
        <p:txBody>
          <a:bodyPr anchor="b" anchorCtr="0"/>
          <a:lstStyle>
            <a:lvl1pPr>
              <a:defRPr sz="5000"/>
            </a:lvl1pPr>
          </a:lstStyle>
          <a:p>
            <a:r>
              <a:rPr lang="en-US"/>
              <a:t>Presentation title</a:t>
            </a:r>
          </a:p>
        </p:txBody>
      </p:sp>
    </p:spTree>
    <p:extLst>
      <p:ext uri="{BB962C8B-B14F-4D97-AF65-F5344CB8AC3E}">
        <p14:creationId xmlns:p14="http://schemas.microsoft.com/office/powerpoint/2010/main" val="94992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aption (lar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91C39-61B0-4D9E-BAB9-D5584958AEB7}"/>
              </a:ext>
            </a:extLst>
          </p:cNvPr>
          <p:cNvSpPr/>
          <p:nvPr userDrawn="1"/>
        </p:nvSpPr>
        <p:spPr>
          <a:xfrm>
            <a:off x="6851650" y="0"/>
            <a:ext cx="53403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0"/>
            <a:ext cx="5956049"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1"/>
            <a:ext cx="4824412"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2" y="1259999"/>
            <a:ext cx="5956298" cy="4680000"/>
          </a:xfrm>
        </p:spPr>
        <p:txBody>
          <a:bodyPr>
            <a:noAutofit/>
          </a:bodyPr>
          <a:lstStyle>
            <a:lvl2pPr>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F868CA2-3F74-4FE3-A0D0-2A2087A58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
        <p:nvSpPr>
          <p:cNvPr id="6" name="Text Placeholder 5">
            <a:extLst>
              <a:ext uri="{FF2B5EF4-FFF2-40B4-BE49-F238E27FC236}">
                <a16:creationId xmlns:a16="http://schemas.microsoft.com/office/drawing/2014/main" id="{7DECB51D-5D58-4680-A04D-C55A4CB24A14}"/>
              </a:ext>
            </a:extLst>
          </p:cNvPr>
          <p:cNvSpPr>
            <a:spLocks noGrp="1"/>
          </p:cNvSpPr>
          <p:nvPr>
            <p:ph type="body" sz="quarter" idx="11" hasCustomPrompt="1"/>
          </p:nvPr>
        </p:nvSpPr>
        <p:spPr>
          <a:xfrm>
            <a:off x="7315200" y="539999"/>
            <a:ext cx="4361297" cy="5399999"/>
          </a:xfrm>
        </p:spPr>
        <p:txBody>
          <a:bodyPr anchor="ctr" anchorCtr="0">
            <a:noAutofit/>
          </a:bodyPr>
          <a:lstStyle>
            <a:lvl1pPr>
              <a:buNone/>
              <a:defRPr sz="4000">
                <a:solidFill>
                  <a:schemeClr val="bg1"/>
                </a:solidFill>
              </a:defRPr>
            </a:lvl1pPr>
          </a:lstStyle>
          <a:p>
            <a:pPr lvl="0"/>
            <a:r>
              <a:rPr lang="en-US"/>
              <a:t>‘’Click here to add a quote or pull out text to the slide.’’</a:t>
            </a:r>
          </a:p>
        </p:txBody>
      </p:sp>
    </p:spTree>
    <p:extLst>
      <p:ext uri="{BB962C8B-B14F-4D97-AF65-F5344CB8AC3E}">
        <p14:creationId xmlns:p14="http://schemas.microsoft.com/office/powerpoint/2010/main" val="6606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ption (mediu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91C39-61B0-4D9E-BAB9-D5584958AEB7}"/>
              </a:ext>
            </a:extLst>
          </p:cNvPr>
          <p:cNvSpPr/>
          <p:nvPr userDrawn="1"/>
        </p:nvSpPr>
        <p:spPr>
          <a:xfrm>
            <a:off x="8113712" y="0"/>
            <a:ext cx="40782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2" y="540000"/>
            <a:ext cx="7058208"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1"/>
            <a:ext cx="4824412"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2" y="1259999"/>
            <a:ext cx="7058458" cy="4680000"/>
          </a:xfrm>
        </p:spPr>
        <p:txBody>
          <a:bodyPr>
            <a:noAutofit/>
          </a:bodyPr>
          <a:lstStyle>
            <a:lvl2pPr>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F868CA2-3F74-4FE3-A0D0-2A2087A58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
        <p:nvSpPr>
          <p:cNvPr id="6" name="Text Placeholder 5">
            <a:extLst>
              <a:ext uri="{FF2B5EF4-FFF2-40B4-BE49-F238E27FC236}">
                <a16:creationId xmlns:a16="http://schemas.microsoft.com/office/drawing/2014/main" id="{7DECB51D-5D58-4680-A04D-C55A4CB24A14}"/>
              </a:ext>
            </a:extLst>
          </p:cNvPr>
          <p:cNvSpPr>
            <a:spLocks noGrp="1"/>
          </p:cNvSpPr>
          <p:nvPr>
            <p:ph type="body" sz="quarter" idx="11" hasCustomPrompt="1"/>
          </p:nvPr>
        </p:nvSpPr>
        <p:spPr>
          <a:xfrm>
            <a:off x="8629650" y="566252"/>
            <a:ext cx="3046847" cy="5373747"/>
          </a:xfrm>
        </p:spPr>
        <p:txBody>
          <a:bodyPr anchor="ctr" anchorCtr="0">
            <a:noAutofit/>
          </a:bodyPr>
          <a:lstStyle>
            <a:lvl1pPr>
              <a:buNone/>
              <a:defRPr sz="2400">
                <a:solidFill>
                  <a:schemeClr val="bg1"/>
                </a:solidFill>
              </a:defRPr>
            </a:lvl1pPr>
          </a:lstStyle>
          <a:p>
            <a:pPr lvl="0"/>
            <a:r>
              <a:rPr lang="en-US"/>
              <a:t>‘’Click here to add a quote or pull out text to the slide.’’</a:t>
            </a:r>
          </a:p>
        </p:txBody>
      </p:sp>
    </p:spTree>
    <p:extLst>
      <p:ext uri="{BB962C8B-B14F-4D97-AF65-F5344CB8AC3E}">
        <p14:creationId xmlns:p14="http://schemas.microsoft.com/office/powerpoint/2010/main" val="234804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aption (sm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91C39-61B0-4D9E-BAB9-D5584958AEB7}"/>
              </a:ext>
            </a:extLst>
          </p:cNvPr>
          <p:cNvSpPr/>
          <p:nvPr userDrawn="1"/>
        </p:nvSpPr>
        <p:spPr>
          <a:xfrm>
            <a:off x="9372600" y="0"/>
            <a:ext cx="2819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2" y="540000"/>
            <a:ext cx="8184898"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1"/>
            <a:ext cx="4824412"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2" y="1259999"/>
            <a:ext cx="8185148"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F868CA2-3F74-4FE3-A0D0-2A2087A58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
        <p:nvSpPr>
          <p:cNvPr id="6" name="Text Placeholder 5">
            <a:extLst>
              <a:ext uri="{FF2B5EF4-FFF2-40B4-BE49-F238E27FC236}">
                <a16:creationId xmlns:a16="http://schemas.microsoft.com/office/drawing/2014/main" id="{7DECB51D-5D58-4680-A04D-C55A4CB24A14}"/>
              </a:ext>
            </a:extLst>
          </p:cNvPr>
          <p:cNvSpPr>
            <a:spLocks noGrp="1"/>
          </p:cNvSpPr>
          <p:nvPr>
            <p:ph type="body" sz="quarter" idx="11" hasCustomPrompt="1"/>
          </p:nvPr>
        </p:nvSpPr>
        <p:spPr>
          <a:xfrm>
            <a:off x="9772650" y="566252"/>
            <a:ext cx="1903847" cy="5373747"/>
          </a:xfrm>
        </p:spPr>
        <p:txBody>
          <a:bodyPr anchor="ctr" anchorCtr="0">
            <a:noAutofit/>
          </a:bodyPr>
          <a:lstStyle>
            <a:lvl1pPr>
              <a:buNone/>
              <a:defRPr sz="2400">
                <a:solidFill>
                  <a:schemeClr val="bg1"/>
                </a:solidFill>
              </a:defRPr>
            </a:lvl1pPr>
          </a:lstStyle>
          <a:p>
            <a:pPr lvl="0"/>
            <a:r>
              <a:rPr lang="en-US"/>
              <a:t>‘’Click here to add a quote or pull out text to the slide.’’</a:t>
            </a:r>
          </a:p>
        </p:txBody>
      </p:sp>
    </p:spTree>
    <p:extLst>
      <p:ext uri="{BB962C8B-B14F-4D97-AF65-F5344CB8AC3E}">
        <p14:creationId xmlns:p14="http://schemas.microsoft.com/office/powerpoint/2010/main" val="393355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ext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360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48371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F5565674-84A9-4532-98D4-F0C186820949}"/>
              </a:ext>
            </a:extLst>
          </p:cNvPr>
          <p:cNvSpPr>
            <a:spLocks noGrp="1"/>
          </p:cNvSpPr>
          <p:nvPr>
            <p:ph sz="quarter" idx="11" hasCustomPrompt="1"/>
          </p:nvPr>
        </p:nvSpPr>
        <p:spPr>
          <a:xfrm>
            <a:off x="5592763" y="1260475"/>
            <a:ext cx="6083300" cy="4679950"/>
          </a:xfrm>
          <a:solidFill>
            <a:schemeClr val="bg2"/>
          </a:solidFill>
        </p:spPr>
        <p:txBody>
          <a:bodyPr anchor="ctr" anchorCtr="0">
            <a:normAutofit/>
          </a:bodyPr>
          <a:lstStyle>
            <a:lvl1pPr algn="ctr">
              <a:buNone/>
              <a:defRPr sz="1600">
                <a:solidFill>
                  <a:schemeClr val="bg1"/>
                </a:solidFill>
              </a:defRPr>
            </a:lvl1pPr>
          </a:lstStyle>
          <a:p>
            <a:pPr lvl="0"/>
            <a:r>
              <a:rPr lang="en-GB"/>
              <a:t>C</a:t>
            </a:r>
            <a:r>
              <a:rPr lang="en-US" err="1"/>
              <a:t>ontent</a:t>
            </a:r>
            <a:endParaRPr lang="en-US"/>
          </a:p>
        </p:txBody>
      </p:sp>
    </p:spTree>
    <p:extLst>
      <p:ext uri="{BB962C8B-B14F-4D97-AF65-F5344CB8AC3E}">
        <p14:creationId xmlns:p14="http://schemas.microsoft.com/office/powerpoint/2010/main" val="4114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3606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3" name="Content Placeholder 2">
            <a:extLst>
              <a:ext uri="{FF2B5EF4-FFF2-40B4-BE49-F238E27FC236}">
                <a16:creationId xmlns:a16="http://schemas.microsoft.com/office/drawing/2014/main" id="{F5565674-84A9-4532-98D4-F0C186820949}"/>
              </a:ext>
            </a:extLst>
          </p:cNvPr>
          <p:cNvSpPr>
            <a:spLocks noGrp="1"/>
          </p:cNvSpPr>
          <p:nvPr>
            <p:ph sz="quarter" idx="11" hasCustomPrompt="1"/>
          </p:nvPr>
        </p:nvSpPr>
        <p:spPr>
          <a:xfrm>
            <a:off x="6635749" y="1260475"/>
            <a:ext cx="5040313" cy="4679950"/>
          </a:xfrm>
          <a:solidFill>
            <a:schemeClr val="bg2"/>
          </a:solidFill>
        </p:spPr>
        <p:txBody>
          <a:bodyPr anchor="ctr" anchorCtr="0">
            <a:normAutofit/>
          </a:bodyPr>
          <a:lstStyle>
            <a:lvl1pPr algn="ctr">
              <a:defRPr sz="1600">
                <a:solidFill>
                  <a:schemeClr val="bg1"/>
                </a:solidFill>
              </a:defRPr>
            </a:lvl1pPr>
          </a:lstStyle>
          <a:p>
            <a:pPr lvl="0"/>
            <a:r>
              <a:rPr lang="en-GB"/>
              <a:t>C</a:t>
            </a:r>
            <a:r>
              <a:rPr lang="en-US" err="1"/>
              <a:t>ontent</a:t>
            </a:r>
            <a:endParaRPr lang="en-US"/>
          </a:p>
        </p:txBody>
      </p:sp>
      <p:sp>
        <p:nvSpPr>
          <p:cNvPr id="7" name="Content Placeholder 2">
            <a:extLst>
              <a:ext uri="{FF2B5EF4-FFF2-40B4-BE49-F238E27FC236}">
                <a16:creationId xmlns:a16="http://schemas.microsoft.com/office/drawing/2014/main" id="{A6DE514E-9CAB-42FD-938B-161DD49D8C9A}"/>
              </a:ext>
            </a:extLst>
          </p:cNvPr>
          <p:cNvSpPr>
            <a:spLocks noGrp="1"/>
          </p:cNvSpPr>
          <p:nvPr>
            <p:ph sz="quarter" idx="12" hasCustomPrompt="1"/>
          </p:nvPr>
        </p:nvSpPr>
        <p:spPr>
          <a:xfrm>
            <a:off x="540001" y="1260475"/>
            <a:ext cx="5040000" cy="4679950"/>
          </a:xfrm>
          <a:solidFill>
            <a:schemeClr val="bg2"/>
          </a:solidFill>
        </p:spPr>
        <p:txBody>
          <a:bodyPr anchor="ctr" anchorCtr="0">
            <a:normAutofit/>
          </a:bodyPr>
          <a:lstStyle>
            <a:lvl1pPr algn="ctr">
              <a:defRPr sz="1600">
                <a:solidFill>
                  <a:schemeClr val="bg1"/>
                </a:solidFill>
              </a:defRPr>
            </a:lvl1pPr>
          </a:lstStyle>
          <a:p>
            <a:pPr lvl="0"/>
            <a:r>
              <a:rPr lang="en-GB"/>
              <a:t>C</a:t>
            </a:r>
            <a:r>
              <a:rPr lang="en-US" err="1"/>
              <a:t>ontent</a:t>
            </a:r>
            <a:endParaRPr lang="en-US"/>
          </a:p>
        </p:txBody>
      </p:sp>
    </p:spTree>
    <p:extLst>
      <p:ext uri="{BB962C8B-B14F-4D97-AF65-F5344CB8AC3E}">
        <p14:creationId xmlns:p14="http://schemas.microsoft.com/office/powerpoint/2010/main" val="37124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9" y="540001"/>
            <a:ext cx="111423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504000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6642100" y="1259999"/>
            <a:ext cx="504000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44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39488"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3576638"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4332600" y="1259999"/>
            <a:ext cx="35652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46CBB030-1AF7-40CA-A4BB-883AFB5B2FB8}"/>
              </a:ext>
            </a:extLst>
          </p:cNvPr>
          <p:cNvSpPr>
            <a:spLocks noGrp="1"/>
          </p:cNvSpPr>
          <p:nvPr>
            <p:ph type="body" sz="quarter" idx="12" hasCustomPrompt="1"/>
          </p:nvPr>
        </p:nvSpPr>
        <p:spPr>
          <a:xfrm>
            <a:off x="8114025" y="1259999"/>
            <a:ext cx="35652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71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text and image ">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509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3581400"/>
            <a:ext cx="3576638" cy="2358598"/>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4332600"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46CBB030-1AF7-40CA-A4BB-883AFB5B2FB8}"/>
              </a:ext>
            </a:extLst>
          </p:cNvPr>
          <p:cNvSpPr>
            <a:spLocks noGrp="1"/>
          </p:cNvSpPr>
          <p:nvPr>
            <p:ph type="body" sz="quarter" idx="12" hasCustomPrompt="1"/>
          </p:nvPr>
        </p:nvSpPr>
        <p:spPr>
          <a:xfrm>
            <a:off x="8114025"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CDDD8857-5E27-4C9D-822B-845517BA0A7B}"/>
              </a:ext>
            </a:extLst>
          </p:cNvPr>
          <p:cNvSpPr>
            <a:spLocks noGrp="1"/>
          </p:cNvSpPr>
          <p:nvPr>
            <p:ph type="pic" sz="quarter" idx="14" hasCustomPrompt="1"/>
          </p:nvPr>
        </p:nvSpPr>
        <p:spPr>
          <a:xfrm>
            <a:off x="539750" y="1260000"/>
            <a:ext cx="3576638" cy="2169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0" name="Picture Placeholder 3">
            <a:extLst>
              <a:ext uri="{FF2B5EF4-FFF2-40B4-BE49-F238E27FC236}">
                <a16:creationId xmlns:a16="http://schemas.microsoft.com/office/drawing/2014/main" id="{23341464-92DE-4E48-B700-50AF50219B67}"/>
              </a:ext>
            </a:extLst>
          </p:cNvPr>
          <p:cNvSpPr>
            <a:spLocks noGrp="1"/>
          </p:cNvSpPr>
          <p:nvPr>
            <p:ph type="pic" sz="quarter" idx="15" hasCustomPrompt="1"/>
          </p:nvPr>
        </p:nvSpPr>
        <p:spPr>
          <a:xfrm>
            <a:off x="4332600" y="1260000"/>
            <a:ext cx="3576638" cy="2169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2" name="Picture Placeholder 3">
            <a:extLst>
              <a:ext uri="{FF2B5EF4-FFF2-40B4-BE49-F238E27FC236}">
                <a16:creationId xmlns:a16="http://schemas.microsoft.com/office/drawing/2014/main" id="{6B9284A9-A980-4037-8BA7-AABA39032F0B}"/>
              </a:ext>
            </a:extLst>
          </p:cNvPr>
          <p:cNvSpPr>
            <a:spLocks noGrp="1"/>
          </p:cNvSpPr>
          <p:nvPr>
            <p:ph type="pic" sz="quarter" idx="16" hasCustomPrompt="1"/>
          </p:nvPr>
        </p:nvSpPr>
        <p:spPr>
          <a:xfrm>
            <a:off x="8114025" y="1260000"/>
            <a:ext cx="3576638" cy="2169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33761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text, subtitle and image">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E5B00D7D-DE8B-40B9-A825-72F541ACAA50}"/>
              </a:ext>
            </a:extLst>
          </p:cNvPr>
          <p:cNvSpPr>
            <a:spLocks noGrp="1"/>
          </p:cNvSpPr>
          <p:nvPr>
            <p:ph type="body" sz="quarter" idx="19" hasCustomPrompt="1"/>
          </p:nvPr>
        </p:nvSpPr>
        <p:spPr>
          <a:xfrm>
            <a:off x="8114025" y="1260000"/>
            <a:ext cx="3576638" cy="468000"/>
          </a:xfrm>
          <a:solidFill>
            <a:schemeClr val="accent1"/>
          </a:solidFill>
        </p:spPr>
        <p:txBody>
          <a:bodyPr lIns="108000" tIns="108000" rIns="108000" bIns="108000" anchor="ctr" anchorCtr="0">
            <a:noAutofit/>
          </a:bodyPr>
          <a:lstStyle>
            <a:lvl1pP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Insert title</a:t>
            </a:r>
          </a:p>
        </p:txBody>
      </p:sp>
      <p:sp>
        <p:nvSpPr>
          <p:cNvPr id="17" name="Text Placeholder 3">
            <a:extLst>
              <a:ext uri="{FF2B5EF4-FFF2-40B4-BE49-F238E27FC236}">
                <a16:creationId xmlns:a16="http://schemas.microsoft.com/office/drawing/2014/main" id="{85863CAD-4F17-4F80-B02C-DC6A702A8783}"/>
              </a:ext>
            </a:extLst>
          </p:cNvPr>
          <p:cNvSpPr>
            <a:spLocks noGrp="1"/>
          </p:cNvSpPr>
          <p:nvPr>
            <p:ph type="body" sz="quarter" idx="18" hasCustomPrompt="1"/>
          </p:nvPr>
        </p:nvSpPr>
        <p:spPr>
          <a:xfrm>
            <a:off x="4332600" y="1260000"/>
            <a:ext cx="3576638" cy="468000"/>
          </a:xfrm>
          <a:solidFill>
            <a:schemeClr val="accent1"/>
          </a:solidFill>
        </p:spPr>
        <p:txBody>
          <a:bodyPr lIns="108000" tIns="108000" rIns="108000" bIns="108000" anchor="ctr" anchorCtr="0">
            <a:noAutofit/>
          </a:bodyPr>
          <a:lstStyle>
            <a:lvl1pP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Insert title</a:t>
            </a:r>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509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3581400"/>
            <a:ext cx="3576638" cy="2358598"/>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4332600"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46CBB030-1AF7-40CA-A4BB-883AFB5B2FB8}"/>
              </a:ext>
            </a:extLst>
          </p:cNvPr>
          <p:cNvSpPr>
            <a:spLocks noGrp="1"/>
          </p:cNvSpPr>
          <p:nvPr>
            <p:ph type="body" sz="quarter" idx="12" hasCustomPrompt="1"/>
          </p:nvPr>
        </p:nvSpPr>
        <p:spPr>
          <a:xfrm>
            <a:off x="8114025"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CDDD8857-5E27-4C9D-822B-845517BA0A7B}"/>
              </a:ext>
            </a:extLst>
          </p:cNvPr>
          <p:cNvSpPr>
            <a:spLocks noGrp="1"/>
          </p:cNvSpPr>
          <p:nvPr>
            <p:ph type="pic" sz="quarter" idx="14" hasCustomPrompt="1"/>
          </p:nvPr>
        </p:nvSpPr>
        <p:spPr>
          <a:xfrm>
            <a:off x="539750" y="1728000"/>
            <a:ext cx="3576638" cy="1701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0" name="Picture Placeholder 3">
            <a:extLst>
              <a:ext uri="{FF2B5EF4-FFF2-40B4-BE49-F238E27FC236}">
                <a16:creationId xmlns:a16="http://schemas.microsoft.com/office/drawing/2014/main" id="{23341464-92DE-4E48-B700-50AF50219B67}"/>
              </a:ext>
            </a:extLst>
          </p:cNvPr>
          <p:cNvSpPr>
            <a:spLocks noGrp="1"/>
          </p:cNvSpPr>
          <p:nvPr>
            <p:ph type="pic" sz="quarter" idx="15" hasCustomPrompt="1"/>
          </p:nvPr>
        </p:nvSpPr>
        <p:spPr>
          <a:xfrm>
            <a:off x="4332600" y="1728000"/>
            <a:ext cx="3576638" cy="1701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2" name="Picture Placeholder 3">
            <a:extLst>
              <a:ext uri="{FF2B5EF4-FFF2-40B4-BE49-F238E27FC236}">
                <a16:creationId xmlns:a16="http://schemas.microsoft.com/office/drawing/2014/main" id="{6B9284A9-A980-4037-8BA7-AABA39032F0B}"/>
              </a:ext>
            </a:extLst>
          </p:cNvPr>
          <p:cNvSpPr>
            <a:spLocks noGrp="1"/>
          </p:cNvSpPr>
          <p:nvPr>
            <p:ph type="pic" sz="quarter" idx="16" hasCustomPrompt="1"/>
          </p:nvPr>
        </p:nvSpPr>
        <p:spPr>
          <a:xfrm>
            <a:off x="8114025" y="1728000"/>
            <a:ext cx="3576638" cy="1701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4" name="Text Placeholder 3">
            <a:extLst>
              <a:ext uri="{FF2B5EF4-FFF2-40B4-BE49-F238E27FC236}">
                <a16:creationId xmlns:a16="http://schemas.microsoft.com/office/drawing/2014/main" id="{F5FFF111-825F-427B-A909-73E745D1F7D1}"/>
              </a:ext>
            </a:extLst>
          </p:cNvPr>
          <p:cNvSpPr>
            <a:spLocks noGrp="1"/>
          </p:cNvSpPr>
          <p:nvPr>
            <p:ph type="body" sz="quarter" idx="17" hasCustomPrompt="1"/>
          </p:nvPr>
        </p:nvSpPr>
        <p:spPr>
          <a:xfrm>
            <a:off x="539750" y="1260000"/>
            <a:ext cx="3576638" cy="468000"/>
          </a:xfrm>
          <a:solidFill>
            <a:schemeClr val="accent1"/>
          </a:solidFill>
        </p:spPr>
        <p:txBody>
          <a:bodyPr lIns="108000" tIns="108000" rIns="108000" bIns="108000" anchor="ctr" anchorCtr="0">
            <a:noAutofit/>
          </a:bodyPr>
          <a:lstStyle>
            <a:lvl1pP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Insert title</a:t>
            </a:r>
          </a:p>
        </p:txBody>
      </p:sp>
    </p:spTree>
    <p:extLst>
      <p:ext uri="{BB962C8B-B14F-4D97-AF65-F5344CB8AC3E}">
        <p14:creationId xmlns:p14="http://schemas.microsoft.com/office/powerpoint/2010/main" val="22694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509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49" y="1260000"/>
            <a:ext cx="11150913" cy="432000"/>
          </a:xfrm>
        </p:spPr>
        <p:txBody>
          <a:bodyPr>
            <a:noAutofit/>
          </a:bodyPr>
          <a:lstStyle>
            <a:lvl1pPr>
              <a:buNone/>
              <a:defRPr>
                <a:solidFill>
                  <a:schemeClr val="accent1"/>
                </a:solidFill>
              </a:defRPr>
            </a:lvl1pPr>
          </a:lstStyle>
          <a:p>
            <a:pPr lvl="0"/>
            <a:r>
              <a:rPr lang="en-US"/>
              <a:t>Location</a:t>
            </a:r>
          </a:p>
        </p:txBody>
      </p:sp>
      <p:sp>
        <p:nvSpPr>
          <p:cNvPr id="12" name="Picture Placeholder 3">
            <a:extLst>
              <a:ext uri="{FF2B5EF4-FFF2-40B4-BE49-F238E27FC236}">
                <a16:creationId xmlns:a16="http://schemas.microsoft.com/office/drawing/2014/main" id="{6B9284A9-A980-4037-8BA7-AABA39032F0B}"/>
              </a:ext>
            </a:extLst>
          </p:cNvPr>
          <p:cNvSpPr>
            <a:spLocks noGrp="1"/>
          </p:cNvSpPr>
          <p:nvPr>
            <p:ph type="pic" sz="quarter" idx="16" hasCustomPrompt="1"/>
          </p:nvPr>
        </p:nvSpPr>
        <p:spPr>
          <a:xfrm>
            <a:off x="539749" y="2895601"/>
            <a:ext cx="11150914" cy="3044398"/>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9" name="Text Placeholder 20">
            <a:extLst>
              <a:ext uri="{FF2B5EF4-FFF2-40B4-BE49-F238E27FC236}">
                <a16:creationId xmlns:a16="http://schemas.microsoft.com/office/drawing/2014/main" id="{B07E33AB-24D5-4A3D-9F93-065D71A4306B}"/>
              </a:ext>
            </a:extLst>
          </p:cNvPr>
          <p:cNvSpPr>
            <a:spLocks noGrp="1"/>
          </p:cNvSpPr>
          <p:nvPr>
            <p:ph type="body" sz="quarter" idx="15"/>
          </p:nvPr>
        </p:nvSpPr>
        <p:spPr>
          <a:xfrm>
            <a:off x="8620125" y="3733799"/>
            <a:ext cx="3571875" cy="2206199"/>
          </a:xfrm>
          <a:solidFill>
            <a:schemeClr val="accent1"/>
          </a:solidFill>
          <a:ln w="34925" cmpd="sng">
            <a:noFill/>
          </a:ln>
        </p:spPr>
        <p:txBody>
          <a:bodyPr lIns="540000" tIns="360000" rIns="540000" bIns="1152000"/>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Table Placeholder 4">
            <a:extLst>
              <a:ext uri="{FF2B5EF4-FFF2-40B4-BE49-F238E27FC236}">
                <a16:creationId xmlns:a16="http://schemas.microsoft.com/office/drawing/2014/main" id="{9FC6F993-8212-4777-A15A-A410F3B34839}"/>
              </a:ext>
            </a:extLst>
          </p:cNvPr>
          <p:cNvSpPr>
            <a:spLocks noGrp="1"/>
          </p:cNvSpPr>
          <p:nvPr>
            <p:ph type="tbl" sz="quarter" idx="17" hasCustomPrompt="1"/>
          </p:nvPr>
        </p:nvSpPr>
        <p:spPr>
          <a:xfrm>
            <a:off x="539749" y="1720636"/>
            <a:ext cx="11150913" cy="1174965"/>
          </a:xfrm>
        </p:spPr>
        <p:txBody>
          <a:bodyPr/>
          <a:lstStyle>
            <a:lvl1pPr>
              <a:buNone/>
              <a:defRPr>
                <a:solidFill>
                  <a:schemeClr val="accent1"/>
                </a:solidFill>
              </a:defRPr>
            </a:lvl1pPr>
          </a:lstStyle>
          <a:p>
            <a:r>
              <a:rPr lang="en-GB"/>
              <a:t>Scope</a:t>
            </a:r>
            <a:endParaRPr lang="en-US"/>
          </a:p>
        </p:txBody>
      </p:sp>
    </p:spTree>
    <p:extLst>
      <p:ext uri="{BB962C8B-B14F-4D97-AF65-F5344CB8AC3E}">
        <p14:creationId xmlns:p14="http://schemas.microsoft.com/office/powerpoint/2010/main" val="12288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teal)">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A631667-E28D-7640-95F5-66AB9F64F4F7}"/>
              </a:ext>
            </a:extLst>
          </p:cNvPr>
          <p:cNvSpPr>
            <a:spLocks noGrp="1"/>
          </p:cNvSpPr>
          <p:nvPr>
            <p:ph type="body" sz="quarter" idx="11" hasCustomPrompt="1"/>
          </p:nvPr>
        </p:nvSpPr>
        <p:spPr>
          <a:xfrm>
            <a:off x="539753" y="4428000"/>
            <a:ext cx="8616947" cy="369332"/>
          </a:xfrm>
          <a:prstGeom prst="rect">
            <a:avLst/>
          </a:prstGeom>
        </p:spPr>
        <p:txBody>
          <a:bodyPr wrap="square">
            <a:spAutoFit/>
          </a:bodyPr>
          <a:lstStyle>
            <a:lvl1pPr marL="0" indent="0">
              <a:lnSpc>
                <a:spcPct val="100000"/>
              </a:lnSpc>
              <a:spcBef>
                <a:spcPts val="0"/>
              </a:spcBef>
              <a:buNone/>
              <a:defRPr sz="2400" b="0">
                <a:solidFill>
                  <a:schemeClr val="tx1"/>
                </a:solidFill>
                <a:latin typeface="+mj-lt"/>
              </a:defRPr>
            </a:lvl1pPr>
          </a:lstStyle>
          <a:p>
            <a:pPr lvl="0"/>
            <a:r>
              <a:rPr lang="en-US"/>
              <a:t>Subtitle</a:t>
            </a:r>
          </a:p>
        </p:txBody>
      </p:sp>
      <p:sp>
        <p:nvSpPr>
          <p:cNvPr id="17" name="Text Placeholder 15">
            <a:extLst>
              <a:ext uri="{FF2B5EF4-FFF2-40B4-BE49-F238E27FC236}">
                <a16:creationId xmlns:a16="http://schemas.microsoft.com/office/drawing/2014/main" id="{DB91D220-690F-F743-8BF8-C2B6B49DCD9B}"/>
              </a:ext>
            </a:extLst>
          </p:cNvPr>
          <p:cNvSpPr>
            <a:spLocks noGrp="1"/>
          </p:cNvSpPr>
          <p:nvPr>
            <p:ph type="body" sz="quarter" idx="12" hasCustomPrompt="1"/>
          </p:nvPr>
        </p:nvSpPr>
        <p:spPr>
          <a:xfrm>
            <a:off x="539753" y="5400000"/>
            <a:ext cx="8616947" cy="276999"/>
          </a:xfrm>
          <a:prstGeom prst="rect">
            <a:avLst/>
          </a:prstGeom>
        </p:spPr>
        <p:txBody>
          <a:bodyPr wrap="square">
            <a:spAutoFit/>
          </a:bodyPr>
          <a:lstStyle>
            <a:lvl1pPr marL="0" indent="0">
              <a:lnSpc>
                <a:spcPct val="100000"/>
              </a:lnSpc>
              <a:spcBef>
                <a:spcPts val="0"/>
              </a:spcBef>
              <a:buNone/>
              <a:defRPr sz="1800" b="0" i="0">
                <a:solidFill>
                  <a:schemeClr val="tx1"/>
                </a:solidFill>
                <a:latin typeface="+mn-lt"/>
                <a:cs typeface="Poppins" pitchFamily="2" charset="77"/>
              </a:defRPr>
            </a:lvl1pPr>
          </a:lstStyle>
          <a:p>
            <a:pPr lvl="0"/>
            <a:r>
              <a:rPr lang="en-US"/>
              <a:t>Presenter’s name</a:t>
            </a:r>
          </a:p>
        </p:txBody>
      </p:sp>
      <p:sp>
        <p:nvSpPr>
          <p:cNvPr id="10" name="Text Placeholder 3">
            <a:extLst>
              <a:ext uri="{FF2B5EF4-FFF2-40B4-BE49-F238E27FC236}">
                <a16:creationId xmlns:a16="http://schemas.microsoft.com/office/drawing/2014/main" id="{F6C91D94-1DB9-47B3-A78D-E0C59FC8935C}"/>
              </a:ext>
            </a:extLst>
          </p:cNvPr>
          <p:cNvSpPr>
            <a:spLocks noGrp="1"/>
          </p:cNvSpPr>
          <p:nvPr>
            <p:ph type="body" sz="quarter" idx="13" hasCustomPrompt="1"/>
          </p:nvPr>
        </p:nvSpPr>
        <p:spPr>
          <a:xfrm>
            <a:off x="539891" y="6353999"/>
            <a:ext cx="1055547" cy="154800"/>
          </a:xfrm>
          <a:prstGeom prst="rect">
            <a:avLst/>
          </a:prstGeom>
        </p:spPr>
        <p:txBody>
          <a:bodyPr/>
          <a:lstStyle>
            <a:lvl1pPr marL="0" indent="0">
              <a:buNone/>
              <a:defRPr sz="1000">
                <a:latin typeface="+mn-lt"/>
              </a:defRPr>
            </a:lvl1pPr>
          </a:lstStyle>
          <a:p>
            <a:pPr lvl="0"/>
            <a:r>
              <a:rPr lang="en-US"/>
              <a:t>Date, Year</a:t>
            </a:r>
          </a:p>
        </p:txBody>
      </p:sp>
      <p:pic>
        <p:nvPicPr>
          <p:cNvPr id="7" name="Picture 6" descr="A picture containing drawing&#10;&#10;Description automatically generated">
            <a:extLst>
              <a:ext uri="{FF2B5EF4-FFF2-40B4-BE49-F238E27FC236}">
                <a16:creationId xmlns:a16="http://schemas.microsoft.com/office/drawing/2014/main" id="{06FEEA4E-DFA6-48A5-B421-622CE845CF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0000" y="540000"/>
            <a:ext cx="1774245" cy="540000"/>
          </a:xfrm>
          <a:prstGeom prst="rect">
            <a:avLst/>
          </a:prstGeom>
        </p:spPr>
      </p:pic>
      <p:sp>
        <p:nvSpPr>
          <p:cNvPr id="9" name="Title 23">
            <a:extLst>
              <a:ext uri="{FF2B5EF4-FFF2-40B4-BE49-F238E27FC236}">
                <a16:creationId xmlns:a16="http://schemas.microsoft.com/office/drawing/2014/main" id="{C405BDB2-38A9-4F94-ACC4-0729AF6B51A0}"/>
              </a:ext>
            </a:extLst>
          </p:cNvPr>
          <p:cNvSpPr>
            <a:spLocks noGrp="1"/>
          </p:cNvSpPr>
          <p:nvPr>
            <p:ph type="title" hasCustomPrompt="1"/>
          </p:nvPr>
        </p:nvSpPr>
        <p:spPr>
          <a:xfrm>
            <a:off x="540001" y="3420000"/>
            <a:ext cx="8616699" cy="692497"/>
          </a:xfrm>
        </p:spPr>
        <p:txBody>
          <a:bodyPr anchor="b" anchorCtr="0"/>
          <a:lstStyle>
            <a:lvl1pPr>
              <a:defRPr sz="5000"/>
            </a:lvl1pPr>
          </a:lstStyle>
          <a:p>
            <a:r>
              <a:rPr lang="en-US"/>
              <a:t>Presentation title</a:t>
            </a:r>
          </a:p>
        </p:txBody>
      </p:sp>
    </p:spTree>
    <p:extLst>
      <p:ext uri="{BB962C8B-B14F-4D97-AF65-F5344CB8AC3E}">
        <p14:creationId xmlns:p14="http://schemas.microsoft.com/office/powerpoint/2010/main" val="114886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overlap left (teal) 1.0">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5592763" y="1259998"/>
            <a:ext cx="6599237" cy="5598002"/>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0" y="1799998"/>
            <a:ext cx="6132763" cy="4014875"/>
          </a:xfrm>
          <a:solidFill>
            <a:schemeClr val="accent1"/>
          </a:solidFill>
        </p:spPr>
        <p:txBody>
          <a:bodyPr lIns="540000" tIns="360000" rIns="540000" bIns="540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2" name="Title 1">
            <a:extLst>
              <a:ext uri="{FF2B5EF4-FFF2-40B4-BE49-F238E27FC236}">
                <a16:creationId xmlns:a16="http://schemas.microsoft.com/office/drawing/2014/main" id="{05E6C149-77B0-44C2-A486-A868C844A37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65553858-5929-4B3B-AE68-EC90742034B2}"/>
              </a:ext>
            </a:extLst>
          </p:cNvPr>
          <p:cNvSpPr>
            <a:spLocks noGrp="1"/>
          </p:cNvSpPr>
          <p:nvPr>
            <p:ph type="body" sz="quarter" idx="18" hasCustomPrompt="1"/>
          </p:nvPr>
        </p:nvSpPr>
        <p:spPr>
          <a:xfrm>
            <a:off x="10848497" y="6259151"/>
            <a:ext cx="828000" cy="252000"/>
          </a:xfrm>
          <a:blipFill>
            <a:blip r:embed="rId2"/>
            <a:stretch>
              <a:fillRect/>
            </a:stretch>
          </a:blipFill>
        </p:spPr>
        <p:txBody>
          <a:bodyPr/>
          <a:lstStyle>
            <a:lvl1pPr>
              <a:buNone/>
              <a:defRPr/>
            </a:lvl1pPr>
            <a:lvl4pPr>
              <a:buNone/>
              <a:defRPr/>
            </a:lvl4pPr>
          </a:lstStyle>
          <a:p>
            <a:pPr lvl="0"/>
            <a:r>
              <a:rPr lang="en-GB"/>
              <a:t> </a:t>
            </a:r>
            <a:endParaRPr lang="en-US"/>
          </a:p>
        </p:txBody>
      </p:sp>
    </p:spTree>
    <p:extLst>
      <p:ext uri="{BB962C8B-B14F-4D97-AF65-F5344CB8AC3E}">
        <p14:creationId xmlns:p14="http://schemas.microsoft.com/office/powerpoint/2010/main" val="257359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overlap left (teal) 1.1">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5592763" y="1259998"/>
            <a:ext cx="6599237" cy="5598002"/>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9" y="540000"/>
            <a:ext cx="11136313" cy="498598"/>
          </a:xfrm>
          <a:prstGeom prst="rect">
            <a:avLst/>
          </a:prstGeom>
        </p:spPr>
        <p:txBody>
          <a:bodyPr vert="horz" wrap="square" lIns="0" tIns="0" rIns="0" bIns="0" rtlCol="0" anchor="t" anchorCtr="0">
            <a:spAutoFit/>
          </a:bodyPr>
          <a:lstStyle/>
          <a:p>
            <a:r>
              <a:rPr lang="en-US"/>
              <a:t>Insert slide title</a:t>
            </a:r>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0" y="1799998"/>
            <a:ext cx="6132763" cy="4014875"/>
          </a:xfrm>
          <a:solidFill>
            <a:schemeClr val="accent1"/>
          </a:solidFill>
        </p:spPr>
        <p:txBody>
          <a:bodyPr lIns="540000" tIns="360000" rIns="540000" bIns="540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0" name="Text Placeholder 3">
            <a:extLst>
              <a:ext uri="{FF2B5EF4-FFF2-40B4-BE49-F238E27FC236}">
                <a16:creationId xmlns:a16="http://schemas.microsoft.com/office/drawing/2014/main" id="{FB2380EB-1617-439B-812A-4B987A1DD617}"/>
              </a:ext>
            </a:extLst>
          </p:cNvPr>
          <p:cNvSpPr>
            <a:spLocks noGrp="1" noChangeAspect="1"/>
          </p:cNvSpPr>
          <p:nvPr>
            <p:ph type="body" sz="quarter" idx="17" hasCustomPrompt="1"/>
          </p:nvPr>
        </p:nvSpPr>
        <p:spPr>
          <a:xfrm>
            <a:off x="10847336" y="6259151"/>
            <a:ext cx="829161" cy="252000"/>
          </a:xfrm>
          <a:prstGeom prst="rect">
            <a:avLst/>
          </a:prstGeom>
          <a:blipFill>
            <a:blip r:embed="rId2"/>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21441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overlap right (teal)">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096000" y="540000"/>
            <a:ext cx="4284663" cy="631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4837113" cy="4680000"/>
          </a:xfrm>
        </p:spPr>
        <p:txBody>
          <a:bodyPr>
            <a:noAutofit/>
          </a:bodyPr>
          <a:lstStyle>
            <a:lvl2pPr>
              <a:spcBef>
                <a:spcPts val="600"/>
              </a:spcBef>
              <a:defRPr/>
            </a:lvl2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hasCustomPrompt="1"/>
          </p:nvPr>
        </p:nvSpPr>
        <p:spPr>
          <a:xfrm>
            <a:off x="8620125" y="2225040"/>
            <a:ext cx="3571875" cy="4632960"/>
          </a:xfrm>
          <a:solidFill>
            <a:schemeClr val="accent1"/>
          </a:solidFill>
          <a:ln w="34925" cmpd="sng">
            <a:noFill/>
          </a:ln>
        </p:spPr>
        <p:txBody>
          <a:bodyPr lIns="540000" tIns="360000" rIns="540000" bIns="115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5" name="Text Placeholder 3">
            <a:extLst>
              <a:ext uri="{FF2B5EF4-FFF2-40B4-BE49-F238E27FC236}">
                <a16:creationId xmlns:a16="http://schemas.microsoft.com/office/drawing/2014/main" id="{5C73E28E-0189-4D5A-A1D9-BFFBAFBFB8E0}"/>
              </a:ext>
            </a:extLst>
          </p:cNvPr>
          <p:cNvSpPr>
            <a:spLocks noGrp="1" noChangeAspect="1"/>
          </p:cNvSpPr>
          <p:nvPr>
            <p:ph type="body" sz="quarter" idx="17" hasCustomPrompt="1"/>
          </p:nvPr>
        </p:nvSpPr>
        <p:spPr>
          <a:xfrm>
            <a:off x="10847336" y="6259151"/>
            <a:ext cx="829161" cy="252000"/>
          </a:xfrm>
          <a:prstGeom prst="rect">
            <a:avLst/>
          </a:prstGeom>
          <a:blipFill>
            <a:blip r:embed="rId2"/>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
        <p:nvSpPr>
          <p:cNvPr id="2" name="Title 1">
            <a:extLst>
              <a:ext uri="{FF2B5EF4-FFF2-40B4-BE49-F238E27FC236}">
                <a16:creationId xmlns:a16="http://schemas.microsoft.com/office/drawing/2014/main" id="{65E4ADE1-7AAE-4279-80BF-CF9361424140}"/>
              </a:ext>
            </a:extLst>
          </p:cNvPr>
          <p:cNvSpPr>
            <a:spLocks noGrp="1"/>
          </p:cNvSpPr>
          <p:nvPr>
            <p:ph type="title" hasCustomPrompt="1"/>
          </p:nvPr>
        </p:nvSpPr>
        <p:spPr>
          <a:xfrm>
            <a:off x="540001" y="540000"/>
            <a:ext cx="4836862" cy="498598"/>
          </a:xfrm>
        </p:spPr>
        <p:txBody>
          <a:bodyPr/>
          <a:lstStyle>
            <a:lvl1pPr>
              <a:defRPr/>
            </a:lvl1pPr>
          </a:lstStyle>
          <a:p>
            <a:r>
              <a:rPr lang="en-GB"/>
              <a:t>Insert slide title</a:t>
            </a:r>
            <a:endParaRPr lang="en-US"/>
          </a:p>
        </p:txBody>
      </p:sp>
    </p:spTree>
    <p:extLst>
      <p:ext uri="{BB962C8B-B14F-4D97-AF65-F5344CB8AC3E}">
        <p14:creationId xmlns:p14="http://schemas.microsoft.com/office/powerpoint/2010/main" val="10497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verlap left (teal) 2">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1092200" y="540000"/>
            <a:ext cx="4284663" cy="631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p:nvPr>
        </p:nvSpPr>
        <p:spPr>
          <a:xfrm>
            <a:off x="0" y="2225040"/>
            <a:ext cx="3571875" cy="4632960"/>
          </a:xfrm>
          <a:solidFill>
            <a:schemeClr val="accent1"/>
          </a:solidFill>
          <a:ln w="34925" cmpd="sng">
            <a:noFill/>
          </a:ln>
        </p:spPr>
        <p:txBody>
          <a:bodyPr lIns="540000" tIns="360000" rIns="540000" bIns="54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bg1"/>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bg1"/>
                </a:solidFill>
              </a:defRPr>
            </a:lvl1pPr>
          </a:lstStyle>
          <a:p>
            <a:fld id="{EEB2E137-973A-46DC-BB4E-688C661ACB66}" type="slidenum">
              <a:rPr lang="en-US" smtClean="0"/>
              <a:pPr/>
              <a:t>‹#›</a:t>
            </a:fld>
            <a:endParaRPr lang="en-US"/>
          </a:p>
        </p:txBody>
      </p:sp>
      <p:sp>
        <p:nvSpPr>
          <p:cNvPr id="14" name="Title Placeholder 1">
            <a:extLst>
              <a:ext uri="{FF2B5EF4-FFF2-40B4-BE49-F238E27FC236}">
                <a16:creationId xmlns:a16="http://schemas.microsoft.com/office/drawing/2014/main" id="{5048F0A8-DF31-4503-98CC-921E27850040}"/>
              </a:ext>
            </a:extLst>
          </p:cNvPr>
          <p:cNvSpPr>
            <a:spLocks noGrp="1"/>
          </p:cNvSpPr>
          <p:nvPr>
            <p:ph type="title" hasCustomPrompt="1"/>
          </p:nvPr>
        </p:nvSpPr>
        <p:spPr>
          <a:xfrm>
            <a:off x="5880349" y="540000"/>
            <a:ext cx="5795714" cy="498598"/>
          </a:xfrm>
          <a:prstGeom prst="rect">
            <a:avLst/>
          </a:prstGeom>
        </p:spPr>
        <p:txBody>
          <a:bodyPr vert="horz" wrap="square" lIns="0" tIns="0" rIns="0" bIns="0" rtlCol="0" anchor="t" anchorCtr="0">
            <a:spAutoFit/>
          </a:bodyPr>
          <a:lstStyle/>
          <a:p>
            <a:r>
              <a:rPr lang="en-US"/>
              <a:t>Insert slide title</a:t>
            </a:r>
          </a:p>
        </p:txBody>
      </p:sp>
      <p:sp>
        <p:nvSpPr>
          <p:cNvPr id="15" name="Text Placeholder 20">
            <a:extLst>
              <a:ext uri="{FF2B5EF4-FFF2-40B4-BE49-F238E27FC236}">
                <a16:creationId xmlns:a16="http://schemas.microsoft.com/office/drawing/2014/main" id="{F9CFF1FB-5E80-4B7A-B35B-072ACF341165}"/>
              </a:ext>
            </a:extLst>
          </p:cNvPr>
          <p:cNvSpPr>
            <a:spLocks noGrp="1"/>
          </p:cNvSpPr>
          <p:nvPr>
            <p:ph type="body" sz="quarter" idx="10" hasCustomPrompt="1"/>
          </p:nvPr>
        </p:nvSpPr>
        <p:spPr>
          <a:xfrm>
            <a:off x="5880349" y="1259999"/>
            <a:ext cx="54843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2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880349" y="540000"/>
            <a:ext cx="57957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880349" y="1259999"/>
            <a:ext cx="54843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0" y="0"/>
            <a:ext cx="5340350" cy="5939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53916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0"/>
            <a:ext cx="5771900"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577190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6851650" y="0"/>
            <a:ext cx="5340350" cy="5939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290107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851652" y="550863"/>
            <a:ext cx="53403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8" y="540000"/>
            <a:ext cx="55562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555625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hasCustomPrompt="1"/>
          </p:nvPr>
        </p:nvSpPr>
        <p:spPr>
          <a:xfrm>
            <a:off x="6851650" y="3533774"/>
            <a:ext cx="5340348" cy="3324225"/>
          </a:xfrm>
          <a:solidFill>
            <a:schemeClr val="accent1"/>
          </a:solidFill>
          <a:ln w="34925" cmpd="sng">
            <a:noFill/>
          </a:ln>
        </p:spPr>
        <p:txBody>
          <a:bodyPr lIns="540000" tIns="360000" rIns="540000" bIns="54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B50820B2-2464-4DC3-8070-15A898755724}"/>
              </a:ext>
            </a:extLst>
          </p:cNvPr>
          <p:cNvSpPr>
            <a:spLocks noGrp="1" noChangeAspect="1"/>
          </p:cNvSpPr>
          <p:nvPr>
            <p:ph type="body" sz="quarter" idx="17" hasCustomPrompt="1"/>
          </p:nvPr>
        </p:nvSpPr>
        <p:spPr>
          <a:xfrm>
            <a:off x="10847336" y="6259151"/>
            <a:ext cx="829161" cy="252000"/>
          </a:xfrm>
          <a:prstGeom prst="rect">
            <a:avLst/>
          </a:prstGeom>
          <a:blipFill>
            <a:blip r:embed="rId2"/>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352601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2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851652" y="550863"/>
            <a:ext cx="23050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8" y="540000"/>
            <a:ext cx="55562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555625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hasCustomPrompt="1"/>
          </p:nvPr>
        </p:nvSpPr>
        <p:spPr>
          <a:xfrm>
            <a:off x="6851650" y="3533774"/>
            <a:ext cx="5340350" cy="3324225"/>
          </a:xfrm>
          <a:solidFill>
            <a:schemeClr val="accent1"/>
          </a:solidFill>
          <a:ln w="34925" cmpd="sng">
            <a:noFill/>
          </a:ln>
        </p:spPr>
        <p:txBody>
          <a:bodyPr lIns="540000" tIns="360000" rIns="540000" bIns="54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a:extLst>
              <a:ext uri="{FF2B5EF4-FFF2-40B4-BE49-F238E27FC236}">
                <a16:creationId xmlns:a16="http://schemas.microsoft.com/office/drawing/2014/main" id="{8DAA0BC3-AEF4-4901-A371-524192E3D238}"/>
              </a:ext>
            </a:extLst>
          </p:cNvPr>
          <p:cNvSpPr>
            <a:spLocks noGrp="1"/>
          </p:cNvSpPr>
          <p:nvPr>
            <p:ph type="pic" sz="quarter" idx="16" hasCustomPrompt="1"/>
          </p:nvPr>
        </p:nvSpPr>
        <p:spPr>
          <a:xfrm>
            <a:off x="9383714" y="550863"/>
            <a:ext cx="2808285"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6" name="Text Placeholder 3">
            <a:extLst>
              <a:ext uri="{FF2B5EF4-FFF2-40B4-BE49-F238E27FC236}">
                <a16:creationId xmlns:a16="http://schemas.microsoft.com/office/drawing/2014/main" id="{B0800D2E-6EC5-4A58-9B27-26B0511CA734}"/>
              </a:ext>
            </a:extLst>
          </p:cNvPr>
          <p:cNvSpPr>
            <a:spLocks noGrp="1" noChangeAspect="1"/>
          </p:cNvSpPr>
          <p:nvPr>
            <p:ph type="body" sz="quarter" idx="17" hasCustomPrompt="1"/>
          </p:nvPr>
        </p:nvSpPr>
        <p:spPr>
          <a:xfrm>
            <a:off x="10847336" y="6259151"/>
            <a:ext cx="829161" cy="252000"/>
          </a:xfrm>
          <a:prstGeom prst="rect">
            <a:avLst/>
          </a:prstGeom>
          <a:blipFill>
            <a:blip r:embed="rId2"/>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13014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three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851652" y="550863"/>
            <a:ext cx="23050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8" y="540000"/>
            <a:ext cx="55562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555625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a:extLst>
              <a:ext uri="{FF2B5EF4-FFF2-40B4-BE49-F238E27FC236}">
                <a16:creationId xmlns:a16="http://schemas.microsoft.com/office/drawing/2014/main" id="{8DAA0BC3-AEF4-4901-A371-524192E3D238}"/>
              </a:ext>
            </a:extLst>
          </p:cNvPr>
          <p:cNvSpPr>
            <a:spLocks noGrp="1"/>
          </p:cNvSpPr>
          <p:nvPr>
            <p:ph type="pic" sz="quarter" idx="16" hasCustomPrompt="1"/>
          </p:nvPr>
        </p:nvSpPr>
        <p:spPr>
          <a:xfrm>
            <a:off x="9383715" y="550863"/>
            <a:ext cx="23050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5" name="Picture Placeholder 3">
            <a:extLst>
              <a:ext uri="{FF2B5EF4-FFF2-40B4-BE49-F238E27FC236}">
                <a16:creationId xmlns:a16="http://schemas.microsoft.com/office/drawing/2014/main" id="{F4E59765-31DC-4670-B93A-36F9FB519AB7}"/>
              </a:ext>
            </a:extLst>
          </p:cNvPr>
          <p:cNvSpPr>
            <a:spLocks noGrp="1"/>
          </p:cNvSpPr>
          <p:nvPr>
            <p:ph type="pic" sz="quarter" idx="17" hasCustomPrompt="1"/>
          </p:nvPr>
        </p:nvSpPr>
        <p:spPr>
          <a:xfrm>
            <a:off x="6851651" y="3533776"/>
            <a:ext cx="4837111" cy="2406224"/>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18689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and two images 1.0">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BBF9BA91-1CFE-4208-A2CC-283F0AB61E04}"/>
              </a:ext>
            </a:extLst>
          </p:cNvPr>
          <p:cNvSpPr>
            <a:spLocks noGrp="1"/>
          </p:cNvSpPr>
          <p:nvPr>
            <p:ph type="pic" sz="quarter" idx="15" hasCustomPrompt="1"/>
          </p:nvPr>
        </p:nvSpPr>
        <p:spPr>
          <a:xfrm>
            <a:off x="6096000" y="3537001"/>
            <a:ext cx="609600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0"/>
            <a:ext cx="546916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0"/>
            <a:ext cx="356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48371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6851650" y="1"/>
            <a:ext cx="534035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2" name="Text Placeholder 2">
            <a:extLst>
              <a:ext uri="{FF2B5EF4-FFF2-40B4-BE49-F238E27FC236}">
                <a16:creationId xmlns:a16="http://schemas.microsoft.com/office/drawing/2014/main" id="{31C2B5F5-498F-41AB-BEB4-FD5EBE50601B}"/>
              </a:ext>
            </a:extLst>
          </p:cNvPr>
          <p:cNvSpPr>
            <a:spLocks noGrp="1"/>
          </p:cNvSpPr>
          <p:nvPr>
            <p:ph type="body" sz="quarter" idx="18" hasCustomPrompt="1"/>
          </p:nvPr>
        </p:nvSpPr>
        <p:spPr>
          <a:xfrm>
            <a:off x="10847822" y="6259151"/>
            <a:ext cx="828675" cy="252000"/>
          </a:xfrm>
          <a:blipFill>
            <a:blip r:embed="rId2"/>
            <a:stretch>
              <a:fillRect/>
            </a:stretch>
          </a:blipFill>
        </p:spPr>
        <p:txBody>
          <a:bodyPr/>
          <a:lstStyle>
            <a:lvl1pPr>
              <a:buNone/>
              <a:defRPr/>
            </a:lvl1pPr>
            <a:lvl5pPr>
              <a:buNone/>
              <a:defRPr/>
            </a:lvl5pPr>
          </a:lstStyle>
          <a:p>
            <a:pPr lvl="0"/>
            <a:r>
              <a:rPr lang="en-GB"/>
              <a:t> </a:t>
            </a:r>
            <a:endParaRPr lang="en-US"/>
          </a:p>
        </p:txBody>
      </p:sp>
    </p:spTree>
    <p:extLst>
      <p:ext uri="{BB962C8B-B14F-4D97-AF65-F5344CB8AC3E}">
        <p14:creationId xmlns:p14="http://schemas.microsoft.com/office/powerpoint/2010/main" val="122536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half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8AEC-0935-8D4E-8AC1-7528026E201C}"/>
              </a:ext>
            </a:extLst>
          </p:cNvPr>
          <p:cNvSpPr>
            <a:spLocks noGrp="1"/>
          </p:cNvSpPr>
          <p:nvPr>
            <p:ph type="title" hasCustomPrompt="1"/>
          </p:nvPr>
        </p:nvSpPr>
        <p:spPr>
          <a:xfrm>
            <a:off x="539752" y="3420000"/>
            <a:ext cx="5556247" cy="692497"/>
          </a:xfrm>
        </p:spPr>
        <p:txBody>
          <a:bodyPr wrap="square" anchor="b">
            <a:spAutoFit/>
          </a:bodyPr>
          <a:lstStyle>
            <a:lvl1pPr marL="0" marR="0" indent="0" algn="l" defTabSz="1218956" rtl="0" eaLnBrk="1" fontAlgn="auto" latinLnBrk="0" hangingPunct="1">
              <a:lnSpc>
                <a:spcPct val="85000"/>
              </a:lnSpc>
              <a:spcBef>
                <a:spcPct val="0"/>
              </a:spcBef>
              <a:spcAft>
                <a:spcPts val="0"/>
              </a:spcAft>
              <a:buClrTx/>
              <a:buSzTx/>
              <a:buFontTx/>
              <a:buNone/>
              <a:tabLst/>
              <a:defRPr sz="5000" b="1">
                <a:solidFill>
                  <a:schemeClr val="tx1"/>
                </a:solidFill>
                <a:latin typeface="+mj-lt"/>
              </a:defRPr>
            </a:lvl1pPr>
          </a:lstStyle>
          <a:p>
            <a:pPr marL="0" marR="0" lvl="0" indent="0" algn="l" defTabSz="1218956" rtl="0" eaLnBrk="1" fontAlgn="auto" latinLnBrk="0" hangingPunct="1">
              <a:lnSpc>
                <a:spcPct val="90000"/>
              </a:lnSpc>
              <a:spcBef>
                <a:spcPct val="0"/>
              </a:spcBef>
              <a:spcAft>
                <a:spcPts val="0"/>
              </a:spcAft>
              <a:buClrTx/>
              <a:buSzTx/>
              <a:buFontTx/>
              <a:buNone/>
              <a:tabLst/>
              <a:defRPr/>
            </a:pPr>
            <a:r>
              <a:rPr lang="en-US"/>
              <a:t>Presentation title</a:t>
            </a:r>
          </a:p>
        </p:txBody>
      </p:sp>
      <p:sp>
        <p:nvSpPr>
          <p:cNvPr id="16" name="Text Placeholder 15">
            <a:extLst>
              <a:ext uri="{FF2B5EF4-FFF2-40B4-BE49-F238E27FC236}">
                <a16:creationId xmlns:a16="http://schemas.microsoft.com/office/drawing/2014/main" id="{8A631667-E28D-7640-95F5-66AB9F64F4F7}"/>
              </a:ext>
            </a:extLst>
          </p:cNvPr>
          <p:cNvSpPr>
            <a:spLocks noGrp="1"/>
          </p:cNvSpPr>
          <p:nvPr>
            <p:ph type="body" sz="quarter" idx="11" hasCustomPrompt="1"/>
          </p:nvPr>
        </p:nvSpPr>
        <p:spPr>
          <a:xfrm>
            <a:off x="539753" y="4428000"/>
            <a:ext cx="5556247" cy="369332"/>
          </a:xfrm>
          <a:prstGeom prst="rect">
            <a:avLst/>
          </a:prstGeom>
        </p:spPr>
        <p:txBody>
          <a:bodyPr wrap="square">
            <a:spAutoFit/>
          </a:bodyPr>
          <a:lstStyle>
            <a:lvl1pPr marL="0" indent="0">
              <a:lnSpc>
                <a:spcPct val="100000"/>
              </a:lnSpc>
              <a:spcBef>
                <a:spcPts val="0"/>
              </a:spcBef>
              <a:buNone/>
              <a:defRPr sz="2400" b="0">
                <a:solidFill>
                  <a:schemeClr val="accent1"/>
                </a:solidFill>
                <a:latin typeface="+mj-lt"/>
              </a:defRPr>
            </a:lvl1pPr>
          </a:lstStyle>
          <a:p>
            <a:pPr lvl="0"/>
            <a:r>
              <a:rPr lang="en-US"/>
              <a:t>Subtitle</a:t>
            </a:r>
          </a:p>
        </p:txBody>
      </p:sp>
      <p:sp>
        <p:nvSpPr>
          <p:cNvPr id="17" name="Text Placeholder 15">
            <a:extLst>
              <a:ext uri="{FF2B5EF4-FFF2-40B4-BE49-F238E27FC236}">
                <a16:creationId xmlns:a16="http://schemas.microsoft.com/office/drawing/2014/main" id="{DB91D220-690F-F743-8BF8-C2B6B49DCD9B}"/>
              </a:ext>
            </a:extLst>
          </p:cNvPr>
          <p:cNvSpPr>
            <a:spLocks noGrp="1"/>
          </p:cNvSpPr>
          <p:nvPr>
            <p:ph type="body" sz="quarter" idx="12" hasCustomPrompt="1"/>
          </p:nvPr>
        </p:nvSpPr>
        <p:spPr>
          <a:xfrm>
            <a:off x="539753" y="5400001"/>
            <a:ext cx="5556247" cy="276999"/>
          </a:xfrm>
          <a:prstGeom prst="rect">
            <a:avLst/>
          </a:prstGeom>
        </p:spPr>
        <p:txBody>
          <a:bodyPr wrap="square">
            <a:spAutoFit/>
          </a:bodyPr>
          <a:lstStyle>
            <a:lvl1pPr marL="0" indent="0">
              <a:lnSpc>
                <a:spcPct val="100000"/>
              </a:lnSpc>
              <a:spcBef>
                <a:spcPts val="0"/>
              </a:spcBef>
              <a:buNone/>
              <a:defRPr sz="1800" b="0" i="0">
                <a:solidFill>
                  <a:schemeClr val="tx1"/>
                </a:solidFill>
                <a:latin typeface="+mn-lt"/>
                <a:cs typeface="Poppins" pitchFamily="2" charset="77"/>
              </a:defRPr>
            </a:lvl1pPr>
          </a:lstStyle>
          <a:p>
            <a:pPr lvl="0"/>
            <a:r>
              <a:rPr lang="en-US"/>
              <a:t>Presenter’s name</a:t>
            </a:r>
          </a:p>
        </p:txBody>
      </p:sp>
      <p:sp>
        <p:nvSpPr>
          <p:cNvPr id="10" name="Text Placeholder 3">
            <a:extLst>
              <a:ext uri="{FF2B5EF4-FFF2-40B4-BE49-F238E27FC236}">
                <a16:creationId xmlns:a16="http://schemas.microsoft.com/office/drawing/2014/main" id="{F6C91D94-1DB9-47B3-A78D-E0C59FC8935C}"/>
              </a:ext>
            </a:extLst>
          </p:cNvPr>
          <p:cNvSpPr>
            <a:spLocks noGrp="1"/>
          </p:cNvSpPr>
          <p:nvPr>
            <p:ph type="body" sz="quarter" idx="13" hasCustomPrompt="1"/>
          </p:nvPr>
        </p:nvSpPr>
        <p:spPr>
          <a:xfrm>
            <a:off x="539891" y="6353999"/>
            <a:ext cx="1055547" cy="154800"/>
          </a:xfrm>
          <a:prstGeom prst="rect">
            <a:avLst/>
          </a:prstGeom>
        </p:spPr>
        <p:txBody>
          <a:bodyPr/>
          <a:lstStyle>
            <a:lvl1pPr marL="0" indent="0">
              <a:buNone/>
              <a:defRPr sz="1000">
                <a:latin typeface="+mn-lt"/>
              </a:defRPr>
            </a:lvl1pPr>
          </a:lstStyle>
          <a:p>
            <a:pPr lvl="0"/>
            <a:r>
              <a:rPr lang="en-US"/>
              <a:t>Date, Year</a:t>
            </a:r>
          </a:p>
        </p:txBody>
      </p:sp>
      <p:pic>
        <p:nvPicPr>
          <p:cNvPr id="6" name="Picture 5" descr="A close up of a logo&#10;&#10;Description automatically generated">
            <a:extLst>
              <a:ext uri="{FF2B5EF4-FFF2-40B4-BE49-F238E27FC236}">
                <a16:creationId xmlns:a16="http://schemas.microsoft.com/office/drawing/2014/main" id="{621E5E3B-E036-4E80-8C93-5C209C4F4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3" y="540000"/>
            <a:ext cx="1773026" cy="540000"/>
          </a:xfrm>
          <a:prstGeom prst="rect">
            <a:avLst/>
          </a:prstGeom>
        </p:spPr>
      </p:pic>
      <p:sp>
        <p:nvSpPr>
          <p:cNvPr id="4" name="Picture Placeholder 3">
            <a:extLst>
              <a:ext uri="{FF2B5EF4-FFF2-40B4-BE49-F238E27FC236}">
                <a16:creationId xmlns:a16="http://schemas.microsoft.com/office/drawing/2014/main" id="{CFEAD5D6-8F00-4228-89CC-6C9B40248A14}"/>
              </a:ext>
            </a:extLst>
          </p:cNvPr>
          <p:cNvSpPr>
            <a:spLocks noGrp="1"/>
          </p:cNvSpPr>
          <p:nvPr>
            <p:ph type="pic" sz="quarter" idx="14"/>
          </p:nvPr>
        </p:nvSpPr>
        <p:spPr>
          <a:xfrm>
            <a:off x="6851650" y="0"/>
            <a:ext cx="5340350" cy="6858000"/>
          </a:xfrm>
          <a:solidFill>
            <a:schemeClr val="bg2"/>
          </a:solidFill>
        </p:spPr>
        <p:txBody>
          <a:bodyPr anchor="ctr" anchorCtr="0">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123310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ntent and two images 1.1">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BBF9BA91-1CFE-4208-A2CC-283F0AB61E04}"/>
              </a:ext>
            </a:extLst>
          </p:cNvPr>
          <p:cNvSpPr>
            <a:spLocks noGrp="1"/>
          </p:cNvSpPr>
          <p:nvPr>
            <p:ph type="pic" sz="quarter" idx="15" hasCustomPrompt="1"/>
          </p:nvPr>
        </p:nvSpPr>
        <p:spPr>
          <a:xfrm>
            <a:off x="6096000" y="3537001"/>
            <a:ext cx="609600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0"/>
            <a:ext cx="5556250"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0"/>
            <a:ext cx="356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48371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6851650" y="1"/>
            <a:ext cx="534035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3" name="Text Placeholder 2">
            <a:extLst>
              <a:ext uri="{FF2B5EF4-FFF2-40B4-BE49-F238E27FC236}">
                <a16:creationId xmlns:a16="http://schemas.microsoft.com/office/drawing/2014/main" id="{40E5CA16-CDAB-4FE3-9E46-42CC58A23B36}"/>
              </a:ext>
            </a:extLst>
          </p:cNvPr>
          <p:cNvSpPr>
            <a:spLocks noGrp="1"/>
          </p:cNvSpPr>
          <p:nvPr>
            <p:ph type="body" sz="quarter" idx="18" hasCustomPrompt="1"/>
          </p:nvPr>
        </p:nvSpPr>
        <p:spPr>
          <a:xfrm>
            <a:off x="10848497" y="6259151"/>
            <a:ext cx="828000" cy="252000"/>
          </a:xfrm>
          <a:blipFill>
            <a:blip r:embed="rId2"/>
            <a:stretch>
              <a:fillRect/>
            </a:stretch>
          </a:blipFill>
        </p:spPr>
        <p:txBody>
          <a:bodyPr/>
          <a:lstStyle>
            <a:lvl1pPr>
              <a:buNone/>
              <a:defRPr/>
            </a:lvl1pPr>
            <a:lvl4pPr>
              <a:buNone/>
              <a:defRPr/>
            </a:lvl4pPr>
          </a:lstStyle>
          <a:p>
            <a:pPr lvl="0"/>
            <a:r>
              <a:rPr lang="en-GB"/>
              <a:t> </a:t>
            </a:r>
            <a:endParaRPr lang="en-US"/>
          </a:p>
        </p:txBody>
      </p:sp>
    </p:spTree>
    <p:extLst>
      <p:ext uri="{BB962C8B-B14F-4D97-AF65-F5344CB8AC3E}">
        <p14:creationId xmlns:p14="http://schemas.microsoft.com/office/powerpoint/2010/main" val="88259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screen image (grey)">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0" y="0"/>
            <a:ext cx="12192000" cy="685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6095567" y="1588869"/>
            <a:ext cx="5580496" cy="3323987"/>
          </a:xfrm>
          <a:prstGeom prst="rect">
            <a:avLst/>
          </a:prstGeom>
        </p:spPr>
        <p:txBody>
          <a:bodyPr vert="horz" wrap="square" lIns="0" tIns="0" rIns="0" bIns="0" rtlCol="0" anchor="t" anchorCtr="0">
            <a:spAutoFit/>
          </a:bodyPr>
          <a:lstStyle>
            <a:lvl1pPr algn="r">
              <a:defRPr sz="6000">
                <a:solidFill>
                  <a:schemeClr val="tx1"/>
                </a:solidFill>
              </a:defRPr>
            </a:lvl1pPr>
          </a:lstStyle>
          <a:p>
            <a:r>
              <a:rPr lang="en-US"/>
              <a:t>Example of full screen image with bold statement.</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8569325"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8" name="Text Placeholder 2">
            <a:extLst>
              <a:ext uri="{FF2B5EF4-FFF2-40B4-BE49-F238E27FC236}">
                <a16:creationId xmlns:a16="http://schemas.microsoft.com/office/drawing/2014/main" id="{F51A8F52-924B-4CF7-853A-5D99BBD71437}"/>
              </a:ext>
            </a:extLst>
          </p:cNvPr>
          <p:cNvSpPr>
            <a:spLocks noGrp="1"/>
          </p:cNvSpPr>
          <p:nvPr>
            <p:ph type="body" sz="quarter" idx="18" hasCustomPrompt="1"/>
          </p:nvPr>
        </p:nvSpPr>
        <p:spPr>
          <a:xfrm>
            <a:off x="10848497" y="6259151"/>
            <a:ext cx="828000" cy="252000"/>
          </a:xfrm>
          <a:blipFill>
            <a:blip r:embed="rId2"/>
            <a:stretch>
              <a:fillRect/>
            </a:stretch>
          </a:blipFill>
        </p:spPr>
        <p:txBody>
          <a:bodyPr/>
          <a:lstStyle>
            <a:lvl1pPr>
              <a:buNone/>
              <a:defRPr/>
            </a:lvl1pPr>
            <a:lvl4pPr>
              <a:buNone/>
              <a:defRPr/>
            </a:lvl4pPr>
          </a:lstStyle>
          <a:p>
            <a:pPr lvl="0"/>
            <a:r>
              <a:rPr lang="en-GB"/>
              <a:t> </a:t>
            </a:r>
            <a:endParaRPr lang="en-US"/>
          </a:p>
        </p:txBody>
      </p:sp>
    </p:spTree>
    <p:extLst>
      <p:ext uri="{BB962C8B-B14F-4D97-AF65-F5344CB8AC3E}">
        <p14:creationId xmlns:p14="http://schemas.microsoft.com/office/powerpoint/2010/main" val="76040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hit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0" y="0"/>
            <a:ext cx="12192000" cy="685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6096434" y="1588869"/>
            <a:ext cx="5580063" cy="3323987"/>
          </a:xfrm>
          <a:prstGeom prst="rect">
            <a:avLst/>
          </a:prstGeom>
        </p:spPr>
        <p:txBody>
          <a:bodyPr vert="horz" wrap="square" lIns="0" tIns="0" rIns="0" bIns="0" rtlCol="0" anchor="ctr" anchorCtr="0">
            <a:spAutoFit/>
          </a:bodyPr>
          <a:lstStyle>
            <a:lvl1pPr algn="r">
              <a:defRPr sz="6000">
                <a:solidFill>
                  <a:schemeClr val="bg1"/>
                </a:solidFill>
              </a:defRPr>
            </a:lvl1pPr>
          </a:lstStyle>
          <a:p>
            <a:r>
              <a:rPr lang="en-GB"/>
              <a:t>Example of full screen image with bold statement</a:t>
            </a:r>
            <a:r>
              <a:rPr lang="en-US"/>
              <a:t>. </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8569325" cy="154800"/>
          </a:xfrm>
          <a:prstGeom prst="rect">
            <a:avLst/>
          </a:prstGeom>
        </p:spPr>
        <p:txBody>
          <a:bodyPr lIns="0" tIns="0" rIns="0" bIns="0" anchor="ctr" anchorCtr="0"/>
          <a:lstStyle>
            <a:lvl1pPr>
              <a:defRPr sz="800">
                <a:solidFill>
                  <a:schemeClr val="bg1"/>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bg1"/>
                </a:solidFill>
              </a:defRPr>
            </a:lvl1pPr>
          </a:lstStyle>
          <a:p>
            <a:fld id="{EEB2E137-973A-46DC-BB4E-688C661ACB66}" type="slidenum">
              <a:rPr lang="en-US" smtClean="0"/>
              <a:pPr/>
              <a:t>‹#›</a:t>
            </a:fld>
            <a:endParaRPr lang="en-US"/>
          </a:p>
        </p:txBody>
      </p:sp>
      <p:sp>
        <p:nvSpPr>
          <p:cNvPr id="8" name="Text Placeholder 3">
            <a:extLst>
              <a:ext uri="{FF2B5EF4-FFF2-40B4-BE49-F238E27FC236}">
                <a16:creationId xmlns:a16="http://schemas.microsoft.com/office/drawing/2014/main" id="{30113C93-9D33-4AA5-9513-CD6D1F300511}"/>
              </a:ext>
            </a:extLst>
          </p:cNvPr>
          <p:cNvSpPr>
            <a:spLocks noGrp="1" noChangeAspect="1"/>
          </p:cNvSpPr>
          <p:nvPr>
            <p:ph type="body" sz="quarter" idx="17" hasCustomPrompt="1"/>
          </p:nvPr>
        </p:nvSpPr>
        <p:spPr>
          <a:xfrm>
            <a:off x="10847336" y="6259151"/>
            <a:ext cx="829161" cy="252000"/>
          </a:xfrm>
          <a:prstGeom prst="rect">
            <a:avLst/>
          </a:prstGeom>
          <a:blipFill>
            <a:blip r:embed="rId2"/>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15387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teal)">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0FDE2273-EED6-426E-857D-7A4EB4055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481" y="2979000"/>
            <a:ext cx="2957038" cy="900000"/>
          </a:xfrm>
          <a:prstGeom prst="rect">
            <a:avLst/>
          </a:prstGeom>
        </p:spPr>
      </p:pic>
    </p:spTree>
    <p:extLst>
      <p:ext uri="{BB962C8B-B14F-4D97-AF65-F5344CB8AC3E}">
        <p14:creationId xmlns:p14="http://schemas.microsoft.com/office/powerpoint/2010/main" val="16355224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bg>
      <p:bgRef idx="1001">
        <a:schemeClr val="bg1"/>
      </p:bgRef>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0DB5D730-60D4-4BD3-9DE1-4A035E86A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675" y="2835000"/>
            <a:ext cx="3230651" cy="1188000"/>
          </a:xfrm>
          <a:prstGeom prst="rect">
            <a:avLst/>
          </a:prstGeom>
        </p:spPr>
      </p:pic>
    </p:spTree>
    <p:extLst>
      <p:ext uri="{BB962C8B-B14F-4D97-AF65-F5344CB8AC3E}">
        <p14:creationId xmlns:p14="http://schemas.microsoft.com/office/powerpoint/2010/main" val="2199719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hite)">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3521202"/>
            <a:ext cx="8616699" cy="553998"/>
          </a:xfrm>
        </p:spPr>
        <p:txBody>
          <a:bodyPr anchor="b" anchorCtr="0"/>
          <a:lstStyle>
            <a:lvl1pPr>
              <a:defRPr sz="4000" b="1">
                <a:solidFill>
                  <a:schemeClr val="accent1"/>
                </a:solidFill>
              </a:defRPr>
            </a:lvl1pPr>
          </a:lstStyle>
          <a:p>
            <a:r>
              <a:rPr lang="en-US"/>
              <a:t>Divider </a:t>
            </a:r>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tx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Tree>
    <p:extLst>
      <p:ext uri="{BB962C8B-B14F-4D97-AF65-F5344CB8AC3E}">
        <p14:creationId xmlns:p14="http://schemas.microsoft.com/office/powerpoint/2010/main" val="1214105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3521202"/>
            <a:ext cx="8616699" cy="553998"/>
          </a:xfrm>
        </p:spPr>
        <p:txBody>
          <a:bodyPr anchor="b" anchorCtr="0"/>
          <a:lstStyle>
            <a:lvl1pPr>
              <a:defRPr sz="4000" b="1"/>
            </a:lvl1pPr>
          </a:lstStyle>
          <a:p>
            <a:r>
              <a:rPr lang="en-US"/>
              <a:t>Divider </a:t>
            </a:r>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tx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pic>
        <p:nvPicPr>
          <p:cNvPr id="11" name="Picture 10" descr="A picture containing drawing&#10;&#10;Description automatically generated">
            <a:extLst>
              <a:ext uri="{FF2B5EF4-FFF2-40B4-BE49-F238E27FC236}">
                <a16:creationId xmlns:a16="http://schemas.microsoft.com/office/drawing/2014/main" id="{63FB3E3C-3870-4F5E-B682-EEDA3DF0A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Tree>
    <p:extLst>
      <p:ext uri="{BB962C8B-B14F-4D97-AF65-F5344CB8AC3E}">
        <p14:creationId xmlns:p14="http://schemas.microsoft.com/office/powerpoint/2010/main" val="3998344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old statement (teal)">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1767007"/>
            <a:ext cx="9840662" cy="3323987"/>
          </a:xfrm>
        </p:spPr>
        <p:txBody>
          <a:bodyPr anchor="ctr" anchorCtr="0">
            <a:noAutofit/>
          </a:bodyPr>
          <a:lstStyle>
            <a:lvl1pPr>
              <a:defRPr sz="6000" b="1">
                <a:solidFill>
                  <a:schemeClr val="bg1"/>
                </a:solidFill>
              </a:defRPr>
            </a:lvl1pPr>
          </a:lstStyle>
          <a:p>
            <a:r>
              <a:rPr lang="en-US"/>
              <a:t>Slide title format can be scaled to display a larger volume of text to present a bold statement. </a:t>
            </a:r>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bg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bg1"/>
                </a:solidFill>
              </a:defRPr>
            </a:lvl1pPr>
          </a:lstStyle>
          <a:p>
            <a:fld id="{EEB2E137-973A-46DC-BB4E-688C661ACB66}" type="slidenum">
              <a:rPr lang="en-US" smtClean="0"/>
              <a:pPr/>
              <a:t>‹#›</a:t>
            </a:fld>
            <a:endParaRPr lang="en-US"/>
          </a:p>
        </p:txBody>
      </p:sp>
      <p:pic>
        <p:nvPicPr>
          <p:cNvPr id="5" name="Picture 4" descr="A picture containing drawing&#10;&#10;Description automatically generated">
            <a:extLst>
              <a:ext uri="{FF2B5EF4-FFF2-40B4-BE49-F238E27FC236}">
                <a16:creationId xmlns:a16="http://schemas.microsoft.com/office/drawing/2014/main" id="{567EDBCD-9171-4A2A-990A-8E3667E7D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Tree>
    <p:extLst>
      <p:ext uri="{BB962C8B-B14F-4D97-AF65-F5344CB8AC3E}">
        <p14:creationId xmlns:p14="http://schemas.microsoft.com/office/powerpoint/2010/main" val="512340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ld statement (white)">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1767007"/>
            <a:ext cx="9840662" cy="3323987"/>
          </a:xfrm>
        </p:spPr>
        <p:txBody>
          <a:bodyPr anchor="ctr" anchorCtr="0">
            <a:noAutofit/>
          </a:bodyPr>
          <a:lstStyle>
            <a:lvl1pPr>
              <a:defRPr sz="6000" b="1">
                <a:solidFill>
                  <a:schemeClr val="accent1"/>
                </a:solidFill>
              </a:defRPr>
            </a:lvl1pPr>
          </a:lstStyle>
          <a:p>
            <a:r>
              <a:rPr lang="en-GB"/>
              <a:t>Slide title format can be scaled to display </a:t>
            </a:r>
            <a:br>
              <a:rPr lang="en-GB"/>
            </a:br>
            <a:r>
              <a:rPr lang="en-GB"/>
              <a:t>a bold statement.</a:t>
            </a:r>
            <a:endParaRPr lang="en-US"/>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tx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Tree>
    <p:extLst>
      <p:ext uri="{BB962C8B-B14F-4D97-AF65-F5344CB8AC3E}">
        <p14:creationId xmlns:p14="http://schemas.microsoft.com/office/powerpoint/2010/main" val="889978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233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11123613" cy="4680000"/>
          </a:xfrm>
        </p:spPr>
        <p:txBody>
          <a:bodyPr/>
          <a:lstStyle>
            <a:lvl2pPr>
              <a:spcBef>
                <a:spcPts val="600"/>
              </a:spcBef>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01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ub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233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677879"/>
            <a:ext cx="11123613" cy="4262119"/>
          </a:xfrm>
        </p:spPr>
        <p:txBody>
          <a:bodyPr/>
          <a:lstStyle>
            <a:lvl2pPr>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A410EF37-8F4E-41CE-9DD5-D21B4C701ED1}"/>
              </a:ext>
            </a:extLst>
          </p:cNvPr>
          <p:cNvSpPr>
            <a:spLocks noGrp="1"/>
          </p:cNvSpPr>
          <p:nvPr>
            <p:ph type="body" sz="quarter" idx="11"/>
          </p:nvPr>
        </p:nvSpPr>
        <p:spPr>
          <a:xfrm>
            <a:off x="539750" y="1162027"/>
            <a:ext cx="11123613" cy="417881"/>
          </a:xfrm>
        </p:spPr>
        <p:txBody>
          <a:bodyPr/>
          <a:lstStyle>
            <a:lvl1pPr>
              <a:buNone/>
              <a:defRPr b="1">
                <a:solidFill>
                  <a:schemeClr val="accent1"/>
                </a:solidFill>
              </a:defRPr>
            </a:lvl1pPr>
            <a:lvl2pPr>
              <a:defRPr/>
            </a:lvl2pPr>
            <a:lvl3pPr>
              <a:defRPr/>
            </a:lvl3pPr>
            <a:lvl4pPr>
              <a:defRPr/>
            </a:lvl4pPr>
            <a:lvl5pPr>
              <a:defRPr/>
            </a:lvl5pPr>
          </a:lstStyle>
          <a:p>
            <a:pPr lvl="0"/>
            <a:r>
              <a:rPr lang="en-US"/>
              <a:t>Click to edit Master text styles</a:t>
            </a:r>
          </a:p>
        </p:txBody>
      </p:sp>
    </p:spTree>
    <p:extLst>
      <p:ext uri="{BB962C8B-B14F-4D97-AF65-F5344CB8AC3E}">
        <p14:creationId xmlns:p14="http://schemas.microsoft.com/office/powerpoint/2010/main" val="61085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CFCFF-E552-469B-9808-0522C4F80F5C}"/>
              </a:ext>
            </a:extLst>
          </p:cNvPr>
          <p:cNvSpPr>
            <a:spLocks noGrp="1"/>
          </p:cNvSpPr>
          <p:nvPr>
            <p:ph type="title"/>
          </p:nvPr>
        </p:nvSpPr>
        <p:spPr>
          <a:xfrm>
            <a:off x="540001" y="540000"/>
            <a:ext cx="11124000" cy="498598"/>
          </a:xfrm>
          <a:prstGeom prst="rect">
            <a:avLst/>
          </a:prstGeom>
        </p:spPr>
        <p:txBody>
          <a:bodyPr vert="horz" wrap="square" lIns="0" tIns="0" rIns="0" bIns="0" rtlCol="0" anchor="t" anchorCtr="0">
            <a:spAutoFit/>
          </a:bodyPr>
          <a:lstStyle/>
          <a:p>
            <a:r>
              <a:rPr lang="en-US"/>
              <a:t>Insert slide title</a:t>
            </a:r>
          </a:p>
        </p:txBody>
      </p:sp>
      <p:sp>
        <p:nvSpPr>
          <p:cNvPr id="3" name="Text Placeholder 2">
            <a:extLst>
              <a:ext uri="{FF2B5EF4-FFF2-40B4-BE49-F238E27FC236}">
                <a16:creationId xmlns:a16="http://schemas.microsoft.com/office/drawing/2014/main" id="{42B297FB-E046-4944-8122-B2329C42DAD1}"/>
              </a:ext>
            </a:extLst>
          </p:cNvPr>
          <p:cNvSpPr>
            <a:spLocks noGrp="1"/>
          </p:cNvSpPr>
          <p:nvPr>
            <p:ph type="body" idx="1"/>
          </p:nvPr>
        </p:nvSpPr>
        <p:spPr>
          <a:xfrm>
            <a:off x="540000" y="1260000"/>
            <a:ext cx="11124000" cy="4680000"/>
          </a:xfrm>
          <a:prstGeom prst="rect">
            <a:avLst/>
          </a:prstGeom>
        </p:spPr>
        <p:txBody>
          <a:bodyPr vert="horz" lIns="0" tIns="0" rIns="0" bIns="0" rtlCol="0">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8" name="Footer Placeholder 35">
            <a:extLst>
              <a:ext uri="{FF2B5EF4-FFF2-40B4-BE49-F238E27FC236}">
                <a16:creationId xmlns:a16="http://schemas.microsoft.com/office/drawing/2014/main" id="{E1833330-2977-44E6-9BC5-290E52518CA8}"/>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pic>
        <p:nvPicPr>
          <p:cNvPr id="11" name="Picture 10">
            <a:extLst>
              <a:ext uri="{FF2B5EF4-FFF2-40B4-BE49-F238E27FC236}">
                <a16:creationId xmlns:a16="http://schemas.microsoft.com/office/drawing/2014/main" id="{A048A3C5-9D4B-4D9B-ACCF-035EA31FA949}"/>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848069" y="6259151"/>
            <a:ext cx="828428" cy="252000"/>
          </a:xfrm>
          <a:prstGeom prst="rect">
            <a:avLst/>
          </a:prstGeom>
        </p:spPr>
      </p:pic>
      <p:sp>
        <p:nvSpPr>
          <p:cNvPr id="13" name="Slide Number Placeholder 12">
            <a:extLst>
              <a:ext uri="{FF2B5EF4-FFF2-40B4-BE49-F238E27FC236}">
                <a16:creationId xmlns:a16="http://schemas.microsoft.com/office/drawing/2014/main" id="{7C493D64-8557-4107-AC79-109FBB4EA871}"/>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Tree>
    <p:extLst>
      <p:ext uri="{BB962C8B-B14F-4D97-AF65-F5344CB8AC3E}">
        <p14:creationId xmlns:p14="http://schemas.microsoft.com/office/powerpoint/2010/main" val="3212628173"/>
      </p:ext>
    </p:extLst>
  </p:cSld>
  <p:clrMap bg1="lt1" tx1="dk1" bg2="lt2" tx2="dk2" accent1="accent1" accent2="accent2" accent3="accent3" accent4="accent4" accent5="accent5" accent6="accent6" hlink="hlink" folHlink="folHlink"/>
  <p:sldLayoutIdLst>
    <p:sldLayoutId id="2147483654" r:id="rId1"/>
    <p:sldLayoutId id="2147483662" r:id="rId2"/>
    <p:sldLayoutId id="2147483661" r:id="rId3"/>
    <p:sldLayoutId id="2147483664" r:id="rId4"/>
    <p:sldLayoutId id="2147483688" r:id="rId5"/>
    <p:sldLayoutId id="2147483681" r:id="rId6"/>
    <p:sldLayoutId id="2147483680" r:id="rId7"/>
    <p:sldLayoutId id="2147483650" r:id="rId8"/>
    <p:sldLayoutId id="2147483698"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97" r:id="rId19"/>
    <p:sldLayoutId id="2147483675" r:id="rId20"/>
    <p:sldLayoutId id="2147483694" r:id="rId21"/>
    <p:sldLayoutId id="2147483685" r:id="rId22"/>
    <p:sldLayoutId id="2147483689" r:id="rId23"/>
    <p:sldLayoutId id="2147483677" r:id="rId24"/>
    <p:sldLayoutId id="2147483683" r:id="rId25"/>
    <p:sldLayoutId id="2147483690" r:id="rId26"/>
    <p:sldLayoutId id="2147483691" r:id="rId27"/>
    <p:sldLayoutId id="2147483692" r:id="rId28"/>
    <p:sldLayoutId id="2147483679" r:id="rId29"/>
    <p:sldLayoutId id="2147483699" r:id="rId30"/>
    <p:sldLayoutId id="2147483676" r:id="rId31"/>
    <p:sldLayoutId id="2147483682" r:id="rId32"/>
    <p:sldLayoutId id="2147483678" r:id="rId33"/>
    <p:sldLayoutId id="2147483693"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1pPr>
      <a:lvl2pPr marL="360000" indent="-180000" algn="l" defTabSz="914377" rtl="0" eaLnBrk="1" latinLnBrk="0" hangingPunct="1">
        <a:lnSpc>
          <a:spcPct val="100000"/>
        </a:lnSpc>
        <a:spcBef>
          <a:spcPts val="600"/>
        </a:spcBef>
        <a:spcAft>
          <a:spcPts val="0"/>
        </a:spcAft>
        <a:buFont typeface="Segoe UI" panose="020B0502040204020203" pitchFamily="34" charset="0"/>
        <a:buChar char="-"/>
        <a:defRPr sz="2400" kern="1200">
          <a:solidFill>
            <a:schemeClr val="tx1"/>
          </a:solidFill>
          <a:latin typeface="+mn-lt"/>
          <a:ea typeface="+mn-ea"/>
          <a:cs typeface="+mn-cs"/>
        </a:defRPr>
      </a:lvl2pPr>
      <a:lvl3pPr marL="540000" indent="-180000" algn="l" defTabSz="914377" rtl="0" eaLnBrk="1" latinLnBrk="0" hangingPunct="1">
        <a:lnSpc>
          <a:spcPct val="100000"/>
        </a:lnSpc>
        <a:spcBef>
          <a:spcPts val="600"/>
        </a:spcBef>
        <a:spcAft>
          <a:spcPts val="0"/>
        </a:spcAft>
        <a:buClrTx/>
        <a:buFont typeface="Arial" panose="020B0604020202020204" pitchFamily="34" charset="0"/>
        <a:buChar char="•"/>
        <a:defRPr sz="2000" kern="1200">
          <a:solidFill>
            <a:schemeClr val="tx1"/>
          </a:solidFill>
          <a:latin typeface="+mn-lt"/>
          <a:ea typeface="+mn-ea"/>
          <a:cs typeface="+mn-cs"/>
        </a:defRPr>
      </a:lvl3pPr>
      <a:lvl4pPr marL="720000" indent="-180000" algn="l" defTabSz="914377" rtl="0" eaLnBrk="1" latinLnBrk="0" hangingPunct="1">
        <a:lnSpc>
          <a:spcPct val="100000"/>
        </a:lnSpc>
        <a:spcBef>
          <a:spcPts val="600"/>
        </a:spcBef>
        <a:spcAft>
          <a:spcPts val="0"/>
        </a:spcAft>
        <a:buFont typeface="Segoe UI" panose="020B0502040204020203" pitchFamily="34" charset="0"/>
        <a:buChar char="-"/>
        <a:defRPr sz="1800" kern="1200">
          <a:solidFill>
            <a:schemeClr val="tx1"/>
          </a:solidFill>
          <a:latin typeface="+mn-lt"/>
          <a:ea typeface="+mn-ea"/>
          <a:cs typeface="+mn-cs"/>
        </a:defRPr>
      </a:lvl4pPr>
      <a:lvl5pPr marL="900000" indent="-180000" algn="l" defTabSz="914377" rtl="0" eaLnBrk="1" latinLnBrk="0" hangingPunct="1">
        <a:lnSpc>
          <a:spcPct val="100000"/>
        </a:lnSpc>
        <a:spcBef>
          <a:spcPts val="60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1141" userDrawn="1">
          <p15:clr>
            <a:srgbClr val="F26B43"/>
          </p15:clr>
        </p15:guide>
        <p15:guide id="4" pos="1005" userDrawn="1">
          <p15:clr>
            <a:srgbClr val="F26B43"/>
          </p15:clr>
        </p15:guide>
        <p15:guide id="5" pos="1935" userDrawn="1">
          <p15:clr>
            <a:srgbClr val="F26B43"/>
          </p15:clr>
        </p15:guide>
        <p15:guide id="6" pos="1799" userDrawn="1">
          <p15:clr>
            <a:srgbClr val="F26B43"/>
          </p15:clr>
        </p15:guide>
        <p15:guide id="7" pos="2593" userDrawn="1">
          <p15:clr>
            <a:srgbClr val="F26B43"/>
          </p15:clr>
        </p15:guide>
        <p15:guide id="8" pos="2729" userDrawn="1">
          <p15:clr>
            <a:srgbClr val="F26B43"/>
          </p15:clr>
        </p15:guide>
        <p15:guide id="9" pos="3387" userDrawn="1">
          <p15:clr>
            <a:srgbClr val="F26B43"/>
          </p15:clr>
        </p15:guide>
        <p15:guide id="10" pos="3523" userDrawn="1">
          <p15:clr>
            <a:srgbClr val="F26B43"/>
          </p15:clr>
        </p15:guide>
        <p15:guide id="11" pos="4180" userDrawn="1">
          <p15:clr>
            <a:srgbClr val="F26B43"/>
          </p15:clr>
        </p15:guide>
        <p15:guide id="12" pos="4316" userDrawn="1">
          <p15:clr>
            <a:srgbClr val="F26B43"/>
          </p15:clr>
        </p15:guide>
        <p15:guide id="13" pos="4975" userDrawn="1">
          <p15:clr>
            <a:srgbClr val="F26B43"/>
          </p15:clr>
        </p15:guide>
        <p15:guide id="14" pos="5111" userDrawn="1">
          <p15:clr>
            <a:srgbClr val="F26B43"/>
          </p15:clr>
        </p15:guide>
        <p15:guide id="15" pos="5768" userDrawn="1">
          <p15:clr>
            <a:srgbClr val="F26B43"/>
          </p15:clr>
        </p15:guide>
        <p15:guide id="16" pos="5904" userDrawn="1">
          <p15:clr>
            <a:srgbClr val="F26B43"/>
          </p15:clr>
        </p15:guide>
        <p15:guide id="17" pos="6539" userDrawn="1">
          <p15:clr>
            <a:srgbClr val="F26B43"/>
          </p15:clr>
        </p15:guide>
        <p15:guide id="18" pos="6675" userDrawn="1">
          <p15:clr>
            <a:srgbClr val="F26B43"/>
          </p15:clr>
        </p15:guide>
        <p15:guide id="19" pos="7355" userDrawn="1">
          <p15:clr>
            <a:srgbClr val="F26B43"/>
          </p15:clr>
        </p15:guide>
        <p15:guide id="20" orient="horz" pos="347" userDrawn="1">
          <p15:clr>
            <a:srgbClr val="F26B43"/>
          </p15:clr>
        </p15:guide>
        <p15:guide id="21"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ideo" Target="https://player.vimeo.com/video/647322184?h=3dfe2dfedc&amp;app_id=122963"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A905DFA-31F3-4630-92A9-CF7D1CE6EC1C}"/>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594" y="1"/>
            <a:ext cx="12190811" cy="6857998"/>
          </a:xfrm>
          <a:noFill/>
        </p:spPr>
      </p:pic>
    </p:spTree>
    <p:extLst>
      <p:ext uri="{BB962C8B-B14F-4D97-AF65-F5344CB8AC3E}">
        <p14:creationId xmlns:p14="http://schemas.microsoft.com/office/powerpoint/2010/main" val="1473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3E8631-99B6-4156-926C-E0C2FBB58612}"/>
              </a:ext>
            </a:extLst>
          </p:cNvPr>
          <p:cNvSpPr>
            <a:spLocks noGrp="1"/>
          </p:cNvSpPr>
          <p:nvPr>
            <p:ph type="body" sz="quarter" idx="10"/>
          </p:nvPr>
        </p:nvSpPr>
        <p:spPr>
          <a:xfrm>
            <a:off x="0" y="1799998"/>
            <a:ext cx="6132763" cy="4345163"/>
          </a:xfrm>
          <a:solidFill>
            <a:srgbClr val="308ACA"/>
          </a:solidFill>
        </p:spPr>
        <p:txBody>
          <a:bodyPr vert="horz" lIns="540000" tIns="360000" rIns="540000" bIns="540000" rtlCol="0" anchor="t">
            <a:noAutofit/>
          </a:bodyPr>
          <a:lstStyle/>
          <a:p>
            <a:pPr marL="0" indent="0">
              <a:buNone/>
            </a:pPr>
            <a:r>
              <a:rPr lang="en-GB" sz="2000" b="1" dirty="0"/>
              <a:t>Click on the video to hear from our colleague Adam Davis, quality control inspector on a large infrastructure project out of Michigan, US. </a:t>
            </a:r>
            <a:endParaRPr lang="en-US" sz="2000" dirty="0"/>
          </a:p>
          <a:p>
            <a:pPr marL="0" indent="0">
              <a:buNone/>
            </a:pPr>
            <a:endParaRPr lang="en-US" sz="2000" dirty="0"/>
          </a:p>
          <a:p>
            <a:pPr marL="0" indent="0">
              <a:buNone/>
            </a:pPr>
            <a:r>
              <a:rPr lang="en-US" sz="2000" dirty="0"/>
              <a:t>Adam’s job revolves around intervening to ensure work is safe but speaking up is something that has been instilled in him all his life. Learn about how Adam spoke up to protect his family and his colleagues when COVID cases were discovered on site.  </a:t>
            </a:r>
          </a:p>
        </p:txBody>
      </p:sp>
      <p:sp>
        <p:nvSpPr>
          <p:cNvPr id="5" name="Slide Number Placeholder 4">
            <a:extLst>
              <a:ext uri="{FF2B5EF4-FFF2-40B4-BE49-F238E27FC236}">
                <a16:creationId xmlns:a16="http://schemas.microsoft.com/office/drawing/2014/main" id="{9FF7912D-CE36-4A64-8710-C51E69C61945}"/>
              </a:ext>
            </a:extLst>
          </p:cNvPr>
          <p:cNvSpPr>
            <a:spLocks noGrp="1"/>
          </p:cNvSpPr>
          <p:nvPr>
            <p:ph type="sldNum" sz="quarter" idx="4"/>
          </p:nvPr>
        </p:nvSpPr>
        <p:spPr/>
        <p:txBody>
          <a:bodyPr/>
          <a:lstStyle/>
          <a:p>
            <a:fld id="{EEB2E137-973A-46DC-BB4E-688C661ACB66}" type="slidenum">
              <a:rPr lang="en-US" smtClean="0"/>
              <a:pPr/>
              <a:t>2</a:t>
            </a:fld>
            <a:endParaRPr lang="en-US"/>
          </a:p>
        </p:txBody>
      </p:sp>
      <p:sp>
        <p:nvSpPr>
          <p:cNvPr id="6" name="Title 5">
            <a:extLst>
              <a:ext uri="{FF2B5EF4-FFF2-40B4-BE49-F238E27FC236}">
                <a16:creationId xmlns:a16="http://schemas.microsoft.com/office/drawing/2014/main" id="{72F1DA97-B1F1-4258-8C32-11F471F408E7}"/>
              </a:ext>
            </a:extLst>
          </p:cNvPr>
          <p:cNvSpPr>
            <a:spLocks noGrp="1"/>
          </p:cNvSpPr>
          <p:nvPr>
            <p:ph type="title"/>
          </p:nvPr>
        </p:nvSpPr>
        <p:spPr/>
        <p:txBody>
          <a:bodyPr/>
          <a:lstStyle/>
          <a:p>
            <a:r>
              <a:rPr lang="en-GB" dirty="0"/>
              <a:t>We intervene for health </a:t>
            </a:r>
          </a:p>
        </p:txBody>
      </p:sp>
      <p:sp>
        <p:nvSpPr>
          <p:cNvPr id="7" name="Text Placeholder 6">
            <a:extLst>
              <a:ext uri="{FF2B5EF4-FFF2-40B4-BE49-F238E27FC236}">
                <a16:creationId xmlns:a16="http://schemas.microsoft.com/office/drawing/2014/main" id="{D43B2353-3176-4C2F-9FA3-CDBE26C818BF}"/>
              </a:ext>
            </a:extLst>
          </p:cNvPr>
          <p:cNvSpPr>
            <a:spLocks noGrp="1"/>
          </p:cNvSpPr>
          <p:nvPr>
            <p:ph type="body" sz="quarter" idx="18"/>
          </p:nvPr>
        </p:nvSpPr>
        <p:spPr/>
        <p:txBody>
          <a:bodyPr/>
          <a:lstStyle/>
          <a:p>
            <a:endParaRPr lang="en-GB"/>
          </a:p>
        </p:txBody>
      </p:sp>
      <p:pic>
        <p:nvPicPr>
          <p:cNvPr id="2" name="Online Media 1" title="We Intervene - Adam Davis - REV 1">
            <a:hlinkClick r:id="" action="ppaction://media"/>
            <a:extLst>
              <a:ext uri="{FF2B5EF4-FFF2-40B4-BE49-F238E27FC236}">
                <a16:creationId xmlns:a16="http://schemas.microsoft.com/office/drawing/2014/main" id="{6E001ABB-F5E3-4D09-8A16-281908AD69A2}"/>
              </a:ext>
            </a:extLst>
          </p:cNvPr>
          <p:cNvPicPr>
            <a:picLocks noRot="1" noChangeAspect="1"/>
          </p:cNvPicPr>
          <p:nvPr>
            <a:videoFile r:link="rId1"/>
          </p:nvPr>
        </p:nvPicPr>
        <p:blipFill>
          <a:blip r:embed="rId4"/>
          <a:stretch>
            <a:fillRect/>
          </a:stretch>
        </p:blipFill>
        <p:spPr>
          <a:xfrm>
            <a:off x="5664094" y="1038598"/>
            <a:ext cx="6527906" cy="3671947"/>
          </a:xfrm>
          <a:prstGeom prst="rect">
            <a:avLst/>
          </a:prstGeom>
        </p:spPr>
      </p:pic>
    </p:spTree>
    <p:extLst>
      <p:ext uri="{BB962C8B-B14F-4D97-AF65-F5344CB8AC3E}">
        <p14:creationId xmlns:p14="http://schemas.microsoft.com/office/powerpoint/2010/main" val="191173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 theme 2020">
  <a:themeElements>
    <a:clrScheme name="Wood 2020">
      <a:dk1>
        <a:srgbClr val="233845"/>
      </a:dk1>
      <a:lt1>
        <a:srgbClr val="FFFFFF"/>
      </a:lt1>
      <a:dk2>
        <a:srgbClr val="4F606A"/>
      </a:dk2>
      <a:lt2>
        <a:srgbClr val="D3D7DA"/>
      </a:lt2>
      <a:accent1>
        <a:srgbClr val="00A0AF"/>
      </a:accent1>
      <a:accent2>
        <a:srgbClr val="32C3D4"/>
      </a:accent2>
      <a:accent3>
        <a:srgbClr val="233845"/>
      </a:accent3>
      <a:accent4>
        <a:srgbClr val="4F606A"/>
      </a:accent4>
      <a:accent5>
        <a:srgbClr val="7B888F"/>
      </a:accent5>
      <a:accent6>
        <a:srgbClr val="A7AFB5"/>
      </a:accent6>
      <a:hlink>
        <a:srgbClr val="00A0AF"/>
      </a:hlink>
      <a:folHlink>
        <a:srgbClr val="32C3D4"/>
      </a:folHlink>
    </a:clrScheme>
    <a:fontScheme name="Wood 2020">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smtClean="0"/>
        </a:defPPr>
      </a:lstStyle>
    </a:txDef>
  </a:objectDefaults>
  <a:extraClrSchemeLst/>
  <a:extLst>
    <a:ext uri="{05A4C25C-085E-4340-85A3-A5531E510DB2}">
      <thm15:themeFamily xmlns:thm15="http://schemas.microsoft.com/office/thememl/2012/main" name="Wood_PPT_template.pptx" id="{75F8B69A-431D-412F-9CDC-C836111D0B29}" vid="{FF5B19E0-A6C1-408A-9336-433BC78C2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67c96555-cd5f-4020-8957-de7c0b77ac32">
      <Url xsi:nil="true"/>
      <Description xsi:nil="true"/>
    </Thumbnai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94843B8DCFA549B9C3B4C37937E2A1" ma:contentTypeVersion="14" ma:contentTypeDescription="Create a new document." ma:contentTypeScope="" ma:versionID="c71e622695598d1987dfa9678af3f253">
  <xsd:schema xmlns:xsd="http://www.w3.org/2001/XMLSchema" xmlns:xs="http://www.w3.org/2001/XMLSchema" xmlns:p="http://schemas.microsoft.com/office/2006/metadata/properties" xmlns:ns2="5837f49f-43bf-4c8b-88af-97d004dec8b0" xmlns:ns3="67c96555-cd5f-4020-8957-de7c0b77ac32" targetNamespace="http://schemas.microsoft.com/office/2006/metadata/properties" ma:root="true" ma:fieldsID="81467e3b550c530d89348b087209c390" ns2:_="" ns3:_="">
    <xsd:import namespace="5837f49f-43bf-4c8b-88af-97d004dec8b0"/>
    <xsd:import namespace="67c96555-cd5f-4020-8957-de7c0b77ac3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Thumbnai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7f49f-43bf-4c8b-88af-97d004dec8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96555-cd5f-4020-8957-de7c0b77ac3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humbnail" ma:index="20"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FA9FE1-EB98-4D65-B33C-A69A25731635}">
  <ds:schemaRefs>
    <ds:schemaRef ds:uri="http://schemas.microsoft.com/sharepoint/v3/contenttype/forms"/>
  </ds:schemaRefs>
</ds:datastoreItem>
</file>

<file path=customXml/itemProps2.xml><?xml version="1.0" encoding="utf-8"?>
<ds:datastoreItem xmlns:ds="http://schemas.openxmlformats.org/officeDocument/2006/customXml" ds:itemID="{E4EF4E5F-1959-465C-B550-E97494429DB5}">
  <ds:schemaRefs>
    <ds:schemaRef ds:uri="291f4ef8-32fe-4d68-bba8-246a9c8ad8ec"/>
    <ds:schemaRef ds:uri="67c96555-cd5f-4020-8957-de7c0b77ac32"/>
    <ds:schemaRef ds:uri="e759edbc-a6f7-4d40-94b5-f4ab247150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52DAB2-F986-401B-87DD-B624312A1991}">
  <ds:schemaRefs>
    <ds:schemaRef ds:uri="5837f49f-43bf-4c8b-88af-97d004dec8b0"/>
    <ds:schemaRef ds:uri="67c96555-cd5f-4020-8957-de7c0b77a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Wood_Presentation_template</Template>
  <TotalTime>140</TotalTime>
  <Words>364</Words>
  <Application>Microsoft Office PowerPoint</Application>
  <PresentationFormat>Widescreen</PresentationFormat>
  <Paragraphs>31</Paragraphs>
  <Slides>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Arial,Sans-Serif</vt:lpstr>
      <vt:lpstr>Calibri</vt:lpstr>
      <vt:lpstr>Montserrat</vt:lpstr>
      <vt:lpstr>Segoe UI</vt:lpstr>
      <vt:lpstr>Wood theme 2020</vt:lpstr>
      <vt:lpstr>PowerPoint Presentation</vt:lpstr>
      <vt:lpstr>We intervene for health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dc:title>
  <dc:creator>POTTS, Kelly</dc:creator>
  <cp:lastModifiedBy>Kirsty.Fisher-Simpson</cp:lastModifiedBy>
  <cp:revision>27</cp:revision>
  <dcterms:created xsi:type="dcterms:W3CDTF">2020-11-19T12:45:05Z</dcterms:created>
  <dcterms:modified xsi:type="dcterms:W3CDTF">2021-12-17T09:26:21Z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0x0101002C94843B8DCFA549B9C3B4C37937E2A1</vt:lpwstr>
  </property>
</Properties>
</file>